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7" r:id="rId10"/>
    <p:sldId id="263" r:id="rId11"/>
    <p:sldId id="268" r:id="rId12"/>
    <p:sldId id="264" r:id="rId13"/>
    <p:sldId id="269" r:id="rId14"/>
    <p:sldId id="265" r:id="rId15"/>
    <p:sldId id="271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9536" autoAdjust="0"/>
  </p:normalViewPr>
  <p:slideViewPr>
    <p:cSldViewPr snapToGrid="0">
      <p:cViewPr varScale="1">
        <p:scale>
          <a:sx n="73" d="100"/>
          <a:sy n="73" d="100"/>
        </p:scale>
        <p:origin x="12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EB3DA6-C72C-4C03-8F6A-1E186886D23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606542E1-3F80-47F8-84C8-D87E84CDC80E}">
      <dgm:prSet phldrT="[Text]"/>
      <dgm:spPr/>
      <dgm:t>
        <a:bodyPr/>
        <a:lstStyle/>
        <a:p>
          <a:r>
            <a:rPr lang="en-CA" dirty="0" smtClean="0"/>
            <a:t>Carbohydrates</a:t>
          </a:r>
          <a:endParaRPr lang="en-CA" dirty="0"/>
        </a:p>
      </dgm:t>
    </dgm:pt>
    <dgm:pt modelId="{CCFD71F5-9471-4A3F-82BB-26843F815CF2}" type="parTrans" cxnId="{4162D20F-B03C-4E0C-BE24-89F07AF8828A}">
      <dgm:prSet/>
      <dgm:spPr/>
      <dgm:t>
        <a:bodyPr/>
        <a:lstStyle/>
        <a:p>
          <a:endParaRPr lang="en-CA"/>
        </a:p>
      </dgm:t>
    </dgm:pt>
    <dgm:pt modelId="{2D45CBDE-69EE-4434-B3E4-599FCC17837E}" type="sibTrans" cxnId="{4162D20F-B03C-4E0C-BE24-89F07AF8828A}">
      <dgm:prSet/>
      <dgm:spPr/>
      <dgm:t>
        <a:bodyPr/>
        <a:lstStyle/>
        <a:p>
          <a:endParaRPr lang="en-CA"/>
        </a:p>
      </dgm:t>
    </dgm:pt>
    <dgm:pt modelId="{9C9C9B1A-EF27-40E9-BD70-F9F56CC192DE}">
      <dgm:prSet phldrT="[Text]"/>
      <dgm:spPr/>
      <dgm:t>
        <a:bodyPr/>
        <a:lstStyle/>
        <a:p>
          <a:r>
            <a:rPr lang="en-CA" dirty="0" smtClean="0"/>
            <a:t>Monosaccharide's </a:t>
          </a:r>
          <a:endParaRPr lang="en-CA" dirty="0"/>
        </a:p>
      </dgm:t>
    </dgm:pt>
    <dgm:pt modelId="{ACC1DB4D-536E-4A75-8146-2B6B946F0ABF}" type="parTrans" cxnId="{144B11BB-7622-4EBD-AFDD-615B5FCDBBF9}">
      <dgm:prSet/>
      <dgm:spPr/>
      <dgm:t>
        <a:bodyPr/>
        <a:lstStyle/>
        <a:p>
          <a:endParaRPr lang="en-CA"/>
        </a:p>
      </dgm:t>
    </dgm:pt>
    <dgm:pt modelId="{214A8FF8-6107-4E0B-BF61-7C7E6F00C61E}" type="sibTrans" cxnId="{144B11BB-7622-4EBD-AFDD-615B5FCDBBF9}">
      <dgm:prSet/>
      <dgm:spPr/>
      <dgm:t>
        <a:bodyPr/>
        <a:lstStyle/>
        <a:p>
          <a:endParaRPr lang="en-CA"/>
        </a:p>
      </dgm:t>
    </dgm:pt>
    <dgm:pt modelId="{626F9D20-AD05-4F22-B8AB-764A19D6164B}">
      <dgm:prSet phldrT="[Text]"/>
      <dgm:spPr/>
      <dgm:t>
        <a:bodyPr/>
        <a:lstStyle/>
        <a:p>
          <a:r>
            <a:rPr lang="en-CA" dirty="0" smtClean="0"/>
            <a:t>Lipids</a:t>
          </a:r>
          <a:endParaRPr lang="en-CA" dirty="0"/>
        </a:p>
      </dgm:t>
    </dgm:pt>
    <dgm:pt modelId="{756C6F9B-C5EF-4BEF-8FB3-B7CFBCD52672}" type="parTrans" cxnId="{22BF5085-B060-4E18-9937-D338A77AB0BE}">
      <dgm:prSet/>
      <dgm:spPr/>
      <dgm:t>
        <a:bodyPr/>
        <a:lstStyle/>
        <a:p>
          <a:endParaRPr lang="en-CA"/>
        </a:p>
      </dgm:t>
    </dgm:pt>
    <dgm:pt modelId="{8A389594-37AC-4CAC-BF89-FEB424B86729}" type="sibTrans" cxnId="{22BF5085-B060-4E18-9937-D338A77AB0BE}">
      <dgm:prSet/>
      <dgm:spPr/>
      <dgm:t>
        <a:bodyPr/>
        <a:lstStyle/>
        <a:p>
          <a:endParaRPr lang="en-CA"/>
        </a:p>
      </dgm:t>
    </dgm:pt>
    <dgm:pt modelId="{9D204DC7-DC84-46A3-B9B9-3689FF53CFE9}">
      <dgm:prSet phldrT="[Text]"/>
      <dgm:spPr/>
      <dgm:t>
        <a:bodyPr/>
        <a:lstStyle/>
        <a:p>
          <a:r>
            <a:rPr lang="en-CA" dirty="0" smtClean="0"/>
            <a:t>Fatty acids and Glycerol </a:t>
          </a:r>
          <a:endParaRPr lang="en-CA" dirty="0"/>
        </a:p>
      </dgm:t>
    </dgm:pt>
    <dgm:pt modelId="{4A4CC273-F527-41DD-B640-0AAB2F994C56}" type="parTrans" cxnId="{20BCDDC2-11A6-4E01-BBEE-24203F64AF05}">
      <dgm:prSet/>
      <dgm:spPr/>
      <dgm:t>
        <a:bodyPr/>
        <a:lstStyle/>
        <a:p>
          <a:endParaRPr lang="en-CA"/>
        </a:p>
      </dgm:t>
    </dgm:pt>
    <dgm:pt modelId="{1AF2EACB-962B-4F67-B8DD-F78A7EA81722}" type="sibTrans" cxnId="{20BCDDC2-11A6-4E01-BBEE-24203F64AF05}">
      <dgm:prSet/>
      <dgm:spPr/>
      <dgm:t>
        <a:bodyPr/>
        <a:lstStyle/>
        <a:p>
          <a:endParaRPr lang="en-CA"/>
        </a:p>
      </dgm:t>
    </dgm:pt>
    <dgm:pt modelId="{461A21BC-AF35-49DC-8930-97B5A2606C88}">
      <dgm:prSet phldrT="[Text]"/>
      <dgm:spPr/>
      <dgm:t>
        <a:bodyPr/>
        <a:lstStyle/>
        <a:p>
          <a:r>
            <a:rPr lang="en-CA" dirty="0" smtClean="0"/>
            <a:t>Proteins </a:t>
          </a:r>
          <a:endParaRPr lang="en-CA" dirty="0"/>
        </a:p>
      </dgm:t>
    </dgm:pt>
    <dgm:pt modelId="{16BBBC05-6103-4FD7-94F6-C22EA84E2FB2}" type="parTrans" cxnId="{846E8CA7-49D1-4B03-9773-F05AD5F2A60B}">
      <dgm:prSet/>
      <dgm:spPr/>
      <dgm:t>
        <a:bodyPr/>
        <a:lstStyle/>
        <a:p>
          <a:endParaRPr lang="en-CA"/>
        </a:p>
      </dgm:t>
    </dgm:pt>
    <dgm:pt modelId="{AFDA2650-34D6-4C02-A215-01CAB07DC723}" type="sibTrans" cxnId="{846E8CA7-49D1-4B03-9773-F05AD5F2A60B}">
      <dgm:prSet/>
      <dgm:spPr/>
      <dgm:t>
        <a:bodyPr/>
        <a:lstStyle/>
        <a:p>
          <a:endParaRPr lang="en-CA"/>
        </a:p>
      </dgm:t>
    </dgm:pt>
    <dgm:pt modelId="{4CCD6D9A-259E-48D1-8D4D-A957A52A51CC}">
      <dgm:prSet phldrT="[Text]"/>
      <dgm:spPr/>
      <dgm:t>
        <a:bodyPr/>
        <a:lstStyle/>
        <a:p>
          <a:r>
            <a:rPr lang="en-CA" dirty="0" smtClean="0"/>
            <a:t>Amino acids </a:t>
          </a:r>
          <a:endParaRPr lang="en-CA" dirty="0"/>
        </a:p>
      </dgm:t>
    </dgm:pt>
    <dgm:pt modelId="{264EEF47-82A6-4BB8-BFB6-33070BC4A586}" type="parTrans" cxnId="{EB028D74-754E-4443-8ADA-C1C39247691D}">
      <dgm:prSet/>
      <dgm:spPr/>
      <dgm:t>
        <a:bodyPr/>
        <a:lstStyle/>
        <a:p>
          <a:endParaRPr lang="en-CA"/>
        </a:p>
      </dgm:t>
    </dgm:pt>
    <dgm:pt modelId="{367C7006-1EE4-45DA-93C3-D9C824C7C82F}" type="sibTrans" cxnId="{EB028D74-754E-4443-8ADA-C1C39247691D}">
      <dgm:prSet/>
      <dgm:spPr/>
      <dgm:t>
        <a:bodyPr/>
        <a:lstStyle/>
        <a:p>
          <a:endParaRPr lang="en-CA"/>
        </a:p>
      </dgm:t>
    </dgm:pt>
    <dgm:pt modelId="{3E85EA46-12AF-45BE-A6C2-4245CA483FE5}">
      <dgm:prSet phldrT="[Text]"/>
      <dgm:spPr/>
      <dgm:t>
        <a:bodyPr/>
        <a:lstStyle/>
        <a:p>
          <a:r>
            <a:rPr lang="en-CA" dirty="0" smtClean="0"/>
            <a:t>Nucleic Acids </a:t>
          </a:r>
          <a:endParaRPr lang="en-CA" dirty="0"/>
        </a:p>
      </dgm:t>
    </dgm:pt>
    <dgm:pt modelId="{F8AD4F37-6092-4B2A-B0F7-3148222DABFE}" type="parTrans" cxnId="{A35153F8-D520-4C97-AD04-DFEF9E33BF56}">
      <dgm:prSet/>
      <dgm:spPr/>
      <dgm:t>
        <a:bodyPr/>
        <a:lstStyle/>
        <a:p>
          <a:endParaRPr lang="en-CA"/>
        </a:p>
      </dgm:t>
    </dgm:pt>
    <dgm:pt modelId="{000CE377-DEAB-4933-859B-2F3D5D5B38D9}" type="sibTrans" cxnId="{A35153F8-D520-4C97-AD04-DFEF9E33BF56}">
      <dgm:prSet/>
      <dgm:spPr/>
      <dgm:t>
        <a:bodyPr/>
        <a:lstStyle/>
        <a:p>
          <a:endParaRPr lang="en-CA"/>
        </a:p>
      </dgm:t>
    </dgm:pt>
    <dgm:pt modelId="{1CEC847D-78C2-4410-9F38-126D31F6CEDF}">
      <dgm:prSet phldrT="[Text]"/>
      <dgm:spPr/>
      <dgm:t>
        <a:bodyPr/>
        <a:lstStyle/>
        <a:p>
          <a:r>
            <a:rPr lang="en-CA" dirty="0" smtClean="0"/>
            <a:t>Nucleotides </a:t>
          </a:r>
          <a:endParaRPr lang="en-CA" dirty="0"/>
        </a:p>
      </dgm:t>
    </dgm:pt>
    <dgm:pt modelId="{594C0106-0F82-4084-B78E-10EC98EA5F99}" type="parTrans" cxnId="{26331A7D-5F7A-4F67-847B-F8D0BBA138C9}">
      <dgm:prSet/>
      <dgm:spPr/>
      <dgm:t>
        <a:bodyPr/>
        <a:lstStyle/>
        <a:p>
          <a:endParaRPr lang="en-CA"/>
        </a:p>
      </dgm:t>
    </dgm:pt>
    <dgm:pt modelId="{317C51AA-0F9D-43A9-961F-7BBC1CA585A0}" type="sibTrans" cxnId="{26331A7D-5F7A-4F67-847B-F8D0BBA138C9}">
      <dgm:prSet/>
      <dgm:spPr/>
      <dgm:t>
        <a:bodyPr/>
        <a:lstStyle/>
        <a:p>
          <a:endParaRPr lang="en-CA"/>
        </a:p>
      </dgm:t>
    </dgm:pt>
    <dgm:pt modelId="{B6DBE3F4-7A4D-41EC-AC60-B689AD8B3B8C}" type="pres">
      <dgm:prSet presAssocID="{A7EB3DA6-C72C-4C03-8F6A-1E186886D2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B06AEF58-871C-4357-B7D9-5D5809C29BC6}" type="pres">
      <dgm:prSet presAssocID="{606542E1-3F80-47F8-84C8-D87E84CDC80E}" presName="linNode" presStyleCnt="0"/>
      <dgm:spPr/>
    </dgm:pt>
    <dgm:pt modelId="{02D55B81-ADAD-4D2B-9205-36D5CD4C4784}" type="pres">
      <dgm:prSet presAssocID="{606542E1-3F80-47F8-84C8-D87E84CDC80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6F4D8AA-7323-43C1-B8E4-B95EB1590764}" type="pres">
      <dgm:prSet presAssocID="{606542E1-3F80-47F8-84C8-D87E84CDC80E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0A26622-70CC-4754-AE7E-E7D8796EA633}" type="pres">
      <dgm:prSet presAssocID="{2D45CBDE-69EE-4434-B3E4-599FCC17837E}" presName="sp" presStyleCnt="0"/>
      <dgm:spPr/>
    </dgm:pt>
    <dgm:pt modelId="{93BF6C67-8FB5-4174-9820-471321B73751}" type="pres">
      <dgm:prSet presAssocID="{626F9D20-AD05-4F22-B8AB-764A19D6164B}" presName="linNode" presStyleCnt="0"/>
      <dgm:spPr/>
    </dgm:pt>
    <dgm:pt modelId="{DB9BCF90-41CA-4137-86E0-8D1D8AC278EA}" type="pres">
      <dgm:prSet presAssocID="{626F9D20-AD05-4F22-B8AB-764A19D6164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7A13D30-834E-46C2-A5F9-BCE9D2D3D92A}" type="pres">
      <dgm:prSet presAssocID="{626F9D20-AD05-4F22-B8AB-764A19D6164B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5365BBA-8C37-4C9C-8DF5-629A8C2189AC}" type="pres">
      <dgm:prSet presAssocID="{8A389594-37AC-4CAC-BF89-FEB424B86729}" presName="sp" presStyleCnt="0"/>
      <dgm:spPr/>
    </dgm:pt>
    <dgm:pt modelId="{19491744-103E-4D63-9515-5C80ED838808}" type="pres">
      <dgm:prSet presAssocID="{461A21BC-AF35-49DC-8930-97B5A2606C88}" presName="linNode" presStyleCnt="0"/>
      <dgm:spPr/>
    </dgm:pt>
    <dgm:pt modelId="{9BECD248-8369-41AC-94A2-DE82C2392CBD}" type="pres">
      <dgm:prSet presAssocID="{461A21BC-AF35-49DC-8930-97B5A2606C8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75223CC-E0F6-4139-AF1A-3AEA79DA4378}" type="pres">
      <dgm:prSet presAssocID="{461A21BC-AF35-49DC-8930-97B5A2606C8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422E4BC-E41E-40D6-9504-95E873F75764}" type="pres">
      <dgm:prSet presAssocID="{AFDA2650-34D6-4C02-A215-01CAB07DC723}" presName="sp" presStyleCnt="0"/>
      <dgm:spPr/>
    </dgm:pt>
    <dgm:pt modelId="{13EAF858-B450-4FD9-A742-C1239F8F99B4}" type="pres">
      <dgm:prSet presAssocID="{3E85EA46-12AF-45BE-A6C2-4245CA483FE5}" presName="linNode" presStyleCnt="0"/>
      <dgm:spPr/>
    </dgm:pt>
    <dgm:pt modelId="{1852F31E-5763-4478-9776-98F3178ACA88}" type="pres">
      <dgm:prSet presAssocID="{3E85EA46-12AF-45BE-A6C2-4245CA483FE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20F8636-0CB9-4CA2-B5F5-EF0ACEBE6E6F}" type="pres">
      <dgm:prSet presAssocID="{3E85EA46-12AF-45BE-A6C2-4245CA483FE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29ADF2F8-2F89-4FBC-8F38-D0E6E6718581}" type="presOf" srcId="{9D204DC7-DC84-46A3-B9B9-3689FF53CFE9}" destId="{77A13D30-834E-46C2-A5F9-BCE9D2D3D92A}" srcOrd="0" destOrd="0" presId="urn:microsoft.com/office/officeart/2005/8/layout/vList5"/>
    <dgm:cxn modelId="{22BF5085-B060-4E18-9937-D338A77AB0BE}" srcId="{A7EB3DA6-C72C-4C03-8F6A-1E186886D238}" destId="{626F9D20-AD05-4F22-B8AB-764A19D6164B}" srcOrd="1" destOrd="0" parTransId="{756C6F9B-C5EF-4BEF-8FB3-B7CFBCD52672}" sibTransId="{8A389594-37AC-4CAC-BF89-FEB424B86729}"/>
    <dgm:cxn modelId="{144B11BB-7622-4EBD-AFDD-615B5FCDBBF9}" srcId="{606542E1-3F80-47F8-84C8-D87E84CDC80E}" destId="{9C9C9B1A-EF27-40E9-BD70-F9F56CC192DE}" srcOrd="0" destOrd="0" parTransId="{ACC1DB4D-536E-4A75-8146-2B6B946F0ABF}" sibTransId="{214A8FF8-6107-4E0B-BF61-7C7E6F00C61E}"/>
    <dgm:cxn modelId="{26331A7D-5F7A-4F67-847B-F8D0BBA138C9}" srcId="{3E85EA46-12AF-45BE-A6C2-4245CA483FE5}" destId="{1CEC847D-78C2-4410-9F38-126D31F6CEDF}" srcOrd="0" destOrd="0" parTransId="{594C0106-0F82-4084-B78E-10EC98EA5F99}" sibTransId="{317C51AA-0F9D-43A9-961F-7BBC1CA585A0}"/>
    <dgm:cxn modelId="{9E3AB8D7-CB9C-451C-AF0A-C1D435F282D1}" type="presOf" srcId="{606542E1-3F80-47F8-84C8-D87E84CDC80E}" destId="{02D55B81-ADAD-4D2B-9205-36D5CD4C4784}" srcOrd="0" destOrd="0" presId="urn:microsoft.com/office/officeart/2005/8/layout/vList5"/>
    <dgm:cxn modelId="{20BCDDC2-11A6-4E01-BBEE-24203F64AF05}" srcId="{626F9D20-AD05-4F22-B8AB-764A19D6164B}" destId="{9D204DC7-DC84-46A3-B9B9-3689FF53CFE9}" srcOrd="0" destOrd="0" parTransId="{4A4CC273-F527-41DD-B640-0AAB2F994C56}" sibTransId="{1AF2EACB-962B-4F67-B8DD-F78A7EA81722}"/>
    <dgm:cxn modelId="{4162D20F-B03C-4E0C-BE24-89F07AF8828A}" srcId="{A7EB3DA6-C72C-4C03-8F6A-1E186886D238}" destId="{606542E1-3F80-47F8-84C8-D87E84CDC80E}" srcOrd="0" destOrd="0" parTransId="{CCFD71F5-9471-4A3F-82BB-26843F815CF2}" sibTransId="{2D45CBDE-69EE-4434-B3E4-599FCC17837E}"/>
    <dgm:cxn modelId="{69ED4F95-D762-42DB-9B0E-BD2C09E17813}" type="presOf" srcId="{A7EB3DA6-C72C-4C03-8F6A-1E186886D238}" destId="{B6DBE3F4-7A4D-41EC-AC60-B689AD8B3B8C}" srcOrd="0" destOrd="0" presId="urn:microsoft.com/office/officeart/2005/8/layout/vList5"/>
    <dgm:cxn modelId="{A35153F8-D520-4C97-AD04-DFEF9E33BF56}" srcId="{A7EB3DA6-C72C-4C03-8F6A-1E186886D238}" destId="{3E85EA46-12AF-45BE-A6C2-4245CA483FE5}" srcOrd="3" destOrd="0" parTransId="{F8AD4F37-6092-4B2A-B0F7-3148222DABFE}" sibTransId="{000CE377-DEAB-4933-859B-2F3D5D5B38D9}"/>
    <dgm:cxn modelId="{3C6D38F8-041A-4B21-8C17-E9AD497E457E}" type="presOf" srcId="{1CEC847D-78C2-4410-9F38-126D31F6CEDF}" destId="{320F8636-0CB9-4CA2-B5F5-EF0ACEBE6E6F}" srcOrd="0" destOrd="0" presId="urn:microsoft.com/office/officeart/2005/8/layout/vList5"/>
    <dgm:cxn modelId="{21567E1F-C013-4427-9214-69EA7C85C5DE}" type="presOf" srcId="{461A21BC-AF35-49DC-8930-97B5A2606C88}" destId="{9BECD248-8369-41AC-94A2-DE82C2392CBD}" srcOrd="0" destOrd="0" presId="urn:microsoft.com/office/officeart/2005/8/layout/vList5"/>
    <dgm:cxn modelId="{241E7ACB-0AD6-4A43-B95B-80F5D63FFAD1}" type="presOf" srcId="{626F9D20-AD05-4F22-B8AB-764A19D6164B}" destId="{DB9BCF90-41CA-4137-86E0-8D1D8AC278EA}" srcOrd="0" destOrd="0" presId="urn:microsoft.com/office/officeart/2005/8/layout/vList5"/>
    <dgm:cxn modelId="{26A1A1FE-8524-41E8-8FA4-42BFA5B06885}" type="presOf" srcId="{4CCD6D9A-259E-48D1-8D4D-A957A52A51CC}" destId="{A75223CC-E0F6-4139-AF1A-3AEA79DA4378}" srcOrd="0" destOrd="0" presId="urn:microsoft.com/office/officeart/2005/8/layout/vList5"/>
    <dgm:cxn modelId="{846E8CA7-49D1-4B03-9773-F05AD5F2A60B}" srcId="{A7EB3DA6-C72C-4C03-8F6A-1E186886D238}" destId="{461A21BC-AF35-49DC-8930-97B5A2606C88}" srcOrd="2" destOrd="0" parTransId="{16BBBC05-6103-4FD7-94F6-C22EA84E2FB2}" sibTransId="{AFDA2650-34D6-4C02-A215-01CAB07DC723}"/>
    <dgm:cxn modelId="{ED7CBA2B-152C-4667-BA43-F47AAF6C2FC0}" type="presOf" srcId="{9C9C9B1A-EF27-40E9-BD70-F9F56CC192DE}" destId="{36F4D8AA-7323-43C1-B8E4-B95EB1590764}" srcOrd="0" destOrd="0" presId="urn:microsoft.com/office/officeart/2005/8/layout/vList5"/>
    <dgm:cxn modelId="{EB028D74-754E-4443-8ADA-C1C39247691D}" srcId="{461A21BC-AF35-49DC-8930-97B5A2606C88}" destId="{4CCD6D9A-259E-48D1-8D4D-A957A52A51CC}" srcOrd="0" destOrd="0" parTransId="{264EEF47-82A6-4BB8-BFB6-33070BC4A586}" sibTransId="{367C7006-1EE4-45DA-93C3-D9C824C7C82F}"/>
    <dgm:cxn modelId="{4A62978E-3D21-4985-BB1D-A125E33489C3}" type="presOf" srcId="{3E85EA46-12AF-45BE-A6C2-4245CA483FE5}" destId="{1852F31E-5763-4478-9776-98F3178ACA88}" srcOrd="0" destOrd="0" presId="urn:microsoft.com/office/officeart/2005/8/layout/vList5"/>
    <dgm:cxn modelId="{C95F6D22-8420-4C88-BC86-B4D2EBB80408}" type="presParOf" srcId="{B6DBE3F4-7A4D-41EC-AC60-B689AD8B3B8C}" destId="{B06AEF58-871C-4357-B7D9-5D5809C29BC6}" srcOrd="0" destOrd="0" presId="urn:microsoft.com/office/officeart/2005/8/layout/vList5"/>
    <dgm:cxn modelId="{19872CF8-E5F8-43A5-A856-CC990FD6C541}" type="presParOf" srcId="{B06AEF58-871C-4357-B7D9-5D5809C29BC6}" destId="{02D55B81-ADAD-4D2B-9205-36D5CD4C4784}" srcOrd="0" destOrd="0" presId="urn:microsoft.com/office/officeart/2005/8/layout/vList5"/>
    <dgm:cxn modelId="{0257D088-D763-432C-AAF5-E8D095577095}" type="presParOf" srcId="{B06AEF58-871C-4357-B7D9-5D5809C29BC6}" destId="{36F4D8AA-7323-43C1-B8E4-B95EB1590764}" srcOrd="1" destOrd="0" presId="urn:microsoft.com/office/officeart/2005/8/layout/vList5"/>
    <dgm:cxn modelId="{E3EF20A7-815C-452B-BF0E-86631476512F}" type="presParOf" srcId="{B6DBE3F4-7A4D-41EC-AC60-B689AD8B3B8C}" destId="{30A26622-70CC-4754-AE7E-E7D8796EA633}" srcOrd="1" destOrd="0" presId="urn:microsoft.com/office/officeart/2005/8/layout/vList5"/>
    <dgm:cxn modelId="{662AFEF8-5B9F-4644-A542-FBFA192851C0}" type="presParOf" srcId="{B6DBE3F4-7A4D-41EC-AC60-B689AD8B3B8C}" destId="{93BF6C67-8FB5-4174-9820-471321B73751}" srcOrd="2" destOrd="0" presId="urn:microsoft.com/office/officeart/2005/8/layout/vList5"/>
    <dgm:cxn modelId="{6816E1DF-1016-4ECE-B932-387CB47D4592}" type="presParOf" srcId="{93BF6C67-8FB5-4174-9820-471321B73751}" destId="{DB9BCF90-41CA-4137-86E0-8D1D8AC278EA}" srcOrd="0" destOrd="0" presId="urn:microsoft.com/office/officeart/2005/8/layout/vList5"/>
    <dgm:cxn modelId="{8FAC42CC-F43E-4842-8C1E-B727076154CE}" type="presParOf" srcId="{93BF6C67-8FB5-4174-9820-471321B73751}" destId="{77A13D30-834E-46C2-A5F9-BCE9D2D3D92A}" srcOrd="1" destOrd="0" presId="urn:microsoft.com/office/officeart/2005/8/layout/vList5"/>
    <dgm:cxn modelId="{817A4AE8-D1A3-4FF1-AC43-DBC99D8E4B28}" type="presParOf" srcId="{B6DBE3F4-7A4D-41EC-AC60-B689AD8B3B8C}" destId="{C5365BBA-8C37-4C9C-8DF5-629A8C2189AC}" srcOrd="3" destOrd="0" presId="urn:microsoft.com/office/officeart/2005/8/layout/vList5"/>
    <dgm:cxn modelId="{F1AE05E4-7C75-4242-9CB4-73A7707148B7}" type="presParOf" srcId="{B6DBE3F4-7A4D-41EC-AC60-B689AD8B3B8C}" destId="{19491744-103E-4D63-9515-5C80ED838808}" srcOrd="4" destOrd="0" presId="urn:microsoft.com/office/officeart/2005/8/layout/vList5"/>
    <dgm:cxn modelId="{75C97F10-098C-4804-9268-4329CD181091}" type="presParOf" srcId="{19491744-103E-4D63-9515-5C80ED838808}" destId="{9BECD248-8369-41AC-94A2-DE82C2392CBD}" srcOrd="0" destOrd="0" presId="urn:microsoft.com/office/officeart/2005/8/layout/vList5"/>
    <dgm:cxn modelId="{C14D90F3-B4AD-4718-A69A-10E70E66A23D}" type="presParOf" srcId="{19491744-103E-4D63-9515-5C80ED838808}" destId="{A75223CC-E0F6-4139-AF1A-3AEA79DA4378}" srcOrd="1" destOrd="0" presId="urn:microsoft.com/office/officeart/2005/8/layout/vList5"/>
    <dgm:cxn modelId="{A06DD3D8-C8E6-4BAB-87EB-739C7A6816E6}" type="presParOf" srcId="{B6DBE3F4-7A4D-41EC-AC60-B689AD8B3B8C}" destId="{F422E4BC-E41E-40D6-9504-95E873F75764}" srcOrd="5" destOrd="0" presId="urn:microsoft.com/office/officeart/2005/8/layout/vList5"/>
    <dgm:cxn modelId="{75DAEFD3-A525-49A2-81E8-9CB226BEB376}" type="presParOf" srcId="{B6DBE3F4-7A4D-41EC-AC60-B689AD8B3B8C}" destId="{13EAF858-B450-4FD9-A742-C1239F8F99B4}" srcOrd="6" destOrd="0" presId="urn:microsoft.com/office/officeart/2005/8/layout/vList5"/>
    <dgm:cxn modelId="{7AD87B4A-DD24-4FEE-9D51-B19148E65072}" type="presParOf" srcId="{13EAF858-B450-4FD9-A742-C1239F8F99B4}" destId="{1852F31E-5763-4478-9776-98F3178ACA88}" srcOrd="0" destOrd="0" presId="urn:microsoft.com/office/officeart/2005/8/layout/vList5"/>
    <dgm:cxn modelId="{732D7BCE-FD00-4E1F-AE8A-17ABB5A3B639}" type="presParOf" srcId="{13EAF858-B450-4FD9-A742-C1239F8F99B4}" destId="{320F8636-0CB9-4CA2-B5F5-EF0ACEBE6E6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C98E19-083B-4ABB-A3E1-233DC9647365}" type="doc">
      <dgm:prSet loTypeId="urn:microsoft.com/office/officeart/2005/8/layout/orgChart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CA"/>
        </a:p>
      </dgm:t>
    </dgm:pt>
    <dgm:pt modelId="{DC214D74-298A-4D5E-B991-C7045AF6A4C6}">
      <dgm:prSet phldrT="[Text]"/>
      <dgm:spPr/>
      <dgm:t>
        <a:bodyPr/>
        <a:lstStyle/>
        <a:p>
          <a:r>
            <a:rPr lang="en-CA" dirty="0" smtClean="0"/>
            <a:t>Carbohydrate</a:t>
          </a:r>
          <a:endParaRPr lang="en-CA" dirty="0"/>
        </a:p>
      </dgm:t>
    </dgm:pt>
    <dgm:pt modelId="{F38CC48C-12FB-4A1F-9FE4-77AC42AD1A35}" type="parTrans" cxnId="{C551820C-60BA-4DCC-BAA5-00C392814601}">
      <dgm:prSet/>
      <dgm:spPr/>
      <dgm:t>
        <a:bodyPr/>
        <a:lstStyle/>
        <a:p>
          <a:endParaRPr lang="en-CA"/>
        </a:p>
      </dgm:t>
    </dgm:pt>
    <dgm:pt modelId="{3CAB362F-FAFB-47B5-8440-67E1AF403F8F}" type="sibTrans" cxnId="{C551820C-60BA-4DCC-BAA5-00C392814601}">
      <dgm:prSet/>
      <dgm:spPr/>
      <dgm:t>
        <a:bodyPr/>
        <a:lstStyle/>
        <a:p>
          <a:endParaRPr lang="en-CA"/>
        </a:p>
      </dgm:t>
    </dgm:pt>
    <dgm:pt modelId="{6614D5FF-DC06-4EF8-80AB-7EC15DF0083E}">
      <dgm:prSet phldrT="[Text]"/>
      <dgm:spPr/>
      <dgm:t>
        <a:bodyPr/>
        <a:lstStyle/>
        <a:p>
          <a:r>
            <a:rPr lang="en-CA" dirty="0" smtClean="0"/>
            <a:t>Monosaccharide </a:t>
          </a:r>
          <a:endParaRPr lang="en-CA" dirty="0"/>
        </a:p>
      </dgm:t>
    </dgm:pt>
    <dgm:pt modelId="{55CF3311-72E5-41F6-817C-84CAFDFBB9A6}" type="parTrans" cxnId="{2A2EE699-2205-47B4-B7F6-EBB1392F915A}">
      <dgm:prSet/>
      <dgm:spPr/>
      <dgm:t>
        <a:bodyPr/>
        <a:lstStyle/>
        <a:p>
          <a:endParaRPr lang="en-CA"/>
        </a:p>
      </dgm:t>
    </dgm:pt>
    <dgm:pt modelId="{64666B7C-312E-4E8A-8529-40F84814BF73}" type="sibTrans" cxnId="{2A2EE699-2205-47B4-B7F6-EBB1392F915A}">
      <dgm:prSet/>
      <dgm:spPr/>
      <dgm:t>
        <a:bodyPr/>
        <a:lstStyle/>
        <a:p>
          <a:endParaRPr lang="en-CA"/>
        </a:p>
      </dgm:t>
    </dgm:pt>
    <dgm:pt modelId="{1C41EDAC-3596-4AC5-9CBC-DE3A0FC1B21B}">
      <dgm:prSet phldrT="[Text]"/>
      <dgm:spPr/>
      <dgm:t>
        <a:bodyPr/>
        <a:lstStyle/>
        <a:p>
          <a:r>
            <a:rPr lang="en-CA" dirty="0" smtClean="0"/>
            <a:t>Disaccharide </a:t>
          </a:r>
          <a:endParaRPr lang="en-CA" dirty="0"/>
        </a:p>
      </dgm:t>
    </dgm:pt>
    <dgm:pt modelId="{2FBFA1B3-4275-4304-B9D2-27D75AA89CD2}" type="parTrans" cxnId="{E16B3C4B-302D-4F9F-8653-6F11D176E96E}">
      <dgm:prSet/>
      <dgm:spPr/>
      <dgm:t>
        <a:bodyPr/>
        <a:lstStyle/>
        <a:p>
          <a:endParaRPr lang="en-CA"/>
        </a:p>
      </dgm:t>
    </dgm:pt>
    <dgm:pt modelId="{A018E773-2D41-479F-931B-420BE850093A}" type="sibTrans" cxnId="{E16B3C4B-302D-4F9F-8653-6F11D176E96E}">
      <dgm:prSet/>
      <dgm:spPr/>
      <dgm:t>
        <a:bodyPr/>
        <a:lstStyle/>
        <a:p>
          <a:endParaRPr lang="en-CA"/>
        </a:p>
      </dgm:t>
    </dgm:pt>
    <dgm:pt modelId="{BED0C732-C9AE-4D4F-BC1E-2144C37A5A89}">
      <dgm:prSet phldrT="[Text]"/>
      <dgm:spPr/>
      <dgm:t>
        <a:bodyPr/>
        <a:lstStyle/>
        <a:p>
          <a:r>
            <a:rPr lang="en-CA" dirty="0" smtClean="0"/>
            <a:t>Polysaccharide </a:t>
          </a:r>
          <a:endParaRPr lang="en-CA" dirty="0"/>
        </a:p>
      </dgm:t>
    </dgm:pt>
    <dgm:pt modelId="{27FC9FB8-16C5-4B55-B282-27594BD94B32}" type="parTrans" cxnId="{CC0D1719-35A6-4BDF-8439-405F1B4F07EA}">
      <dgm:prSet/>
      <dgm:spPr/>
      <dgm:t>
        <a:bodyPr/>
        <a:lstStyle/>
        <a:p>
          <a:endParaRPr lang="en-CA"/>
        </a:p>
      </dgm:t>
    </dgm:pt>
    <dgm:pt modelId="{C578D161-F7A0-4EB3-A02E-1E1B087AF109}" type="sibTrans" cxnId="{CC0D1719-35A6-4BDF-8439-405F1B4F07EA}">
      <dgm:prSet/>
      <dgm:spPr/>
      <dgm:t>
        <a:bodyPr/>
        <a:lstStyle/>
        <a:p>
          <a:endParaRPr lang="en-CA"/>
        </a:p>
      </dgm:t>
    </dgm:pt>
    <dgm:pt modelId="{EB03A8B7-FC5F-4A22-9C72-61E5CE9AF403}">
      <dgm:prSet phldrT="[Text]"/>
      <dgm:spPr/>
      <dgm:t>
        <a:bodyPr/>
        <a:lstStyle/>
        <a:p>
          <a:r>
            <a:rPr lang="el-G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α</a:t>
          </a:r>
          <a:r>
            <a:rPr lang="en-C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CA" dirty="0" smtClean="0"/>
            <a:t>Glucose </a:t>
          </a:r>
          <a:endParaRPr lang="en-CA" dirty="0"/>
        </a:p>
      </dgm:t>
    </dgm:pt>
    <dgm:pt modelId="{2B123EC2-AC81-4A2C-86BB-6C3A2E08C388}" type="parTrans" cxnId="{5D11D6EC-07C5-4546-B295-032A396D613E}">
      <dgm:prSet/>
      <dgm:spPr/>
      <dgm:t>
        <a:bodyPr/>
        <a:lstStyle/>
        <a:p>
          <a:endParaRPr lang="en-CA"/>
        </a:p>
      </dgm:t>
    </dgm:pt>
    <dgm:pt modelId="{9445EC7F-E7F3-49D6-9D20-EE3C45426026}" type="sibTrans" cxnId="{5D11D6EC-07C5-4546-B295-032A396D613E}">
      <dgm:prSet/>
      <dgm:spPr/>
      <dgm:t>
        <a:bodyPr/>
        <a:lstStyle/>
        <a:p>
          <a:endParaRPr lang="en-CA"/>
        </a:p>
      </dgm:t>
    </dgm:pt>
    <dgm:pt modelId="{9C7E8EBC-D2A6-4183-B726-273684DCF9EB}">
      <dgm:prSet phldrT="[Text]"/>
      <dgm:spPr/>
      <dgm:t>
        <a:bodyPr/>
        <a:lstStyle/>
        <a:p>
          <a:r>
            <a:rPr lang="en-CA" dirty="0" smtClean="0"/>
            <a:t>Fructose </a:t>
          </a:r>
          <a:endParaRPr lang="en-CA" dirty="0"/>
        </a:p>
      </dgm:t>
    </dgm:pt>
    <dgm:pt modelId="{6F4EB48A-7056-457A-ACFE-AAEB8BB9B07D}" type="parTrans" cxnId="{C1E88DE3-28FB-4DB8-9E32-6096496C6D91}">
      <dgm:prSet/>
      <dgm:spPr/>
      <dgm:t>
        <a:bodyPr/>
        <a:lstStyle/>
        <a:p>
          <a:endParaRPr lang="en-CA"/>
        </a:p>
      </dgm:t>
    </dgm:pt>
    <dgm:pt modelId="{101A6E0C-4C7A-445E-9009-69FD39F39759}" type="sibTrans" cxnId="{C1E88DE3-28FB-4DB8-9E32-6096496C6D91}">
      <dgm:prSet/>
      <dgm:spPr/>
      <dgm:t>
        <a:bodyPr/>
        <a:lstStyle/>
        <a:p>
          <a:endParaRPr lang="en-CA"/>
        </a:p>
      </dgm:t>
    </dgm:pt>
    <dgm:pt modelId="{FB0FF22F-C852-4B72-BCA3-F00E50100C1A}">
      <dgm:prSet phldrT="[Text]"/>
      <dgm:spPr/>
      <dgm:t>
        <a:bodyPr/>
        <a:lstStyle/>
        <a:p>
          <a:r>
            <a:rPr lang="en-CA" dirty="0" err="1" smtClean="0"/>
            <a:t>Galactose</a:t>
          </a:r>
          <a:r>
            <a:rPr lang="en-CA" dirty="0" smtClean="0"/>
            <a:t> </a:t>
          </a:r>
          <a:endParaRPr lang="en-CA" dirty="0"/>
        </a:p>
      </dgm:t>
    </dgm:pt>
    <dgm:pt modelId="{E3748948-B3AC-4B9F-A89F-9426A70484E8}" type="parTrans" cxnId="{18D18F74-4390-420C-AB34-5D9F1B822811}">
      <dgm:prSet/>
      <dgm:spPr/>
      <dgm:t>
        <a:bodyPr/>
        <a:lstStyle/>
        <a:p>
          <a:endParaRPr lang="en-CA"/>
        </a:p>
      </dgm:t>
    </dgm:pt>
    <dgm:pt modelId="{C8F3BE36-80DF-4EF0-A32D-4A5A23ED9C54}" type="sibTrans" cxnId="{18D18F74-4390-420C-AB34-5D9F1B822811}">
      <dgm:prSet/>
      <dgm:spPr/>
      <dgm:t>
        <a:bodyPr/>
        <a:lstStyle/>
        <a:p>
          <a:endParaRPr lang="en-CA"/>
        </a:p>
      </dgm:t>
    </dgm:pt>
    <dgm:pt modelId="{9D2E71E9-3B37-4C0E-98E7-015EC5039ACA}">
      <dgm:prSet phldrT="[Text]"/>
      <dgm:spPr/>
      <dgm:t>
        <a:bodyPr/>
        <a:lstStyle/>
        <a:p>
          <a:r>
            <a:rPr lang="en-CA" dirty="0" smtClean="0"/>
            <a:t>Maltose </a:t>
          </a:r>
          <a:endParaRPr lang="en-CA" dirty="0"/>
        </a:p>
      </dgm:t>
    </dgm:pt>
    <dgm:pt modelId="{34E5AE3F-0DE9-4DA4-B6F7-75390E909CA1}" type="parTrans" cxnId="{DC339FD0-78D9-478A-AA4B-CAB0456AD839}">
      <dgm:prSet/>
      <dgm:spPr/>
      <dgm:t>
        <a:bodyPr/>
        <a:lstStyle/>
        <a:p>
          <a:endParaRPr lang="en-CA"/>
        </a:p>
      </dgm:t>
    </dgm:pt>
    <dgm:pt modelId="{422BCB45-E2AD-41DE-B1E5-DC2D0F388173}" type="sibTrans" cxnId="{DC339FD0-78D9-478A-AA4B-CAB0456AD839}">
      <dgm:prSet/>
      <dgm:spPr/>
      <dgm:t>
        <a:bodyPr/>
        <a:lstStyle/>
        <a:p>
          <a:endParaRPr lang="en-CA"/>
        </a:p>
      </dgm:t>
    </dgm:pt>
    <dgm:pt modelId="{1A84991D-D1F3-41D4-9052-380049BE785B}">
      <dgm:prSet phldrT="[Text]"/>
      <dgm:spPr/>
      <dgm:t>
        <a:bodyPr/>
        <a:lstStyle/>
        <a:p>
          <a:r>
            <a:rPr lang="en-CA" dirty="0" smtClean="0"/>
            <a:t>Sucrose</a:t>
          </a:r>
          <a:endParaRPr lang="en-CA" dirty="0"/>
        </a:p>
      </dgm:t>
    </dgm:pt>
    <dgm:pt modelId="{480C3646-7FB6-4793-9A53-A8674D616C15}" type="parTrans" cxnId="{85FDB17B-0923-41C2-95D5-846742B815FD}">
      <dgm:prSet/>
      <dgm:spPr/>
      <dgm:t>
        <a:bodyPr/>
        <a:lstStyle/>
        <a:p>
          <a:endParaRPr lang="en-CA"/>
        </a:p>
      </dgm:t>
    </dgm:pt>
    <dgm:pt modelId="{DD630194-06D2-453B-9096-8E992B7980EA}" type="sibTrans" cxnId="{85FDB17B-0923-41C2-95D5-846742B815FD}">
      <dgm:prSet/>
      <dgm:spPr/>
      <dgm:t>
        <a:bodyPr/>
        <a:lstStyle/>
        <a:p>
          <a:endParaRPr lang="en-CA"/>
        </a:p>
      </dgm:t>
    </dgm:pt>
    <dgm:pt modelId="{DCD0AA76-83E0-4756-AE5A-6A845FB30BBA}">
      <dgm:prSet phldrT="[Text]"/>
      <dgm:spPr/>
      <dgm:t>
        <a:bodyPr/>
        <a:lstStyle/>
        <a:p>
          <a:r>
            <a:rPr lang="en-CA" dirty="0" smtClean="0"/>
            <a:t>Lactose </a:t>
          </a:r>
          <a:endParaRPr lang="en-CA" dirty="0"/>
        </a:p>
      </dgm:t>
    </dgm:pt>
    <dgm:pt modelId="{74E6E0E2-6CC2-4025-A95A-557F26DCFD43}" type="parTrans" cxnId="{9DDA9A63-9619-44C4-B257-EBED2600F659}">
      <dgm:prSet/>
      <dgm:spPr/>
      <dgm:t>
        <a:bodyPr/>
        <a:lstStyle/>
        <a:p>
          <a:endParaRPr lang="en-CA"/>
        </a:p>
      </dgm:t>
    </dgm:pt>
    <dgm:pt modelId="{4B3E954F-9143-46E6-9CF9-FB243D2B3B4A}" type="sibTrans" cxnId="{9DDA9A63-9619-44C4-B257-EBED2600F659}">
      <dgm:prSet/>
      <dgm:spPr/>
      <dgm:t>
        <a:bodyPr/>
        <a:lstStyle/>
        <a:p>
          <a:endParaRPr lang="en-CA"/>
        </a:p>
      </dgm:t>
    </dgm:pt>
    <dgm:pt modelId="{6A42F884-D099-4FDC-A13A-BE068F8590AD}">
      <dgm:prSet phldrT="[Text]"/>
      <dgm:spPr/>
      <dgm:t>
        <a:bodyPr/>
        <a:lstStyle/>
        <a:p>
          <a:r>
            <a:rPr lang="en-CA" dirty="0" smtClean="0"/>
            <a:t>Starch (</a:t>
          </a:r>
          <a:r>
            <a:rPr lang="en-CA" dirty="0" err="1" smtClean="0"/>
            <a:t>amlyopectin</a:t>
          </a:r>
          <a:r>
            <a:rPr lang="en-CA" dirty="0" smtClean="0"/>
            <a:t>)</a:t>
          </a:r>
          <a:endParaRPr lang="en-CA" dirty="0"/>
        </a:p>
      </dgm:t>
    </dgm:pt>
    <dgm:pt modelId="{1D92876D-00E9-4B06-9C30-135B378535ED}" type="parTrans" cxnId="{DDEA4987-214C-439A-BB9E-C222BEDFC4A8}">
      <dgm:prSet/>
      <dgm:spPr/>
      <dgm:t>
        <a:bodyPr/>
        <a:lstStyle/>
        <a:p>
          <a:endParaRPr lang="en-CA"/>
        </a:p>
      </dgm:t>
    </dgm:pt>
    <dgm:pt modelId="{32104607-CA6F-4293-998B-79E134855035}" type="sibTrans" cxnId="{DDEA4987-214C-439A-BB9E-C222BEDFC4A8}">
      <dgm:prSet/>
      <dgm:spPr/>
      <dgm:t>
        <a:bodyPr/>
        <a:lstStyle/>
        <a:p>
          <a:endParaRPr lang="en-CA"/>
        </a:p>
      </dgm:t>
    </dgm:pt>
    <dgm:pt modelId="{33A19D4C-6F4E-4252-9B69-443152F9CAEF}">
      <dgm:prSet phldrT="[Text]"/>
      <dgm:spPr/>
      <dgm:t>
        <a:bodyPr/>
        <a:lstStyle/>
        <a:p>
          <a:r>
            <a:rPr lang="en-CA" dirty="0" smtClean="0"/>
            <a:t>Glycogen </a:t>
          </a:r>
          <a:endParaRPr lang="en-CA" dirty="0"/>
        </a:p>
      </dgm:t>
    </dgm:pt>
    <dgm:pt modelId="{67A5185A-E62E-4ECF-9BEC-A25AC4AF90C7}" type="parTrans" cxnId="{F27A1BDC-100C-4C07-A81C-392AC5516594}">
      <dgm:prSet/>
      <dgm:spPr/>
      <dgm:t>
        <a:bodyPr/>
        <a:lstStyle/>
        <a:p>
          <a:endParaRPr lang="en-CA"/>
        </a:p>
      </dgm:t>
    </dgm:pt>
    <dgm:pt modelId="{56532799-5AF5-442F-9603-209B39825751}" type="sibTrans" cxnId="{F27A1BDC-100C-4C07-A81C-392AC5516594}">
      <dgm:prSet/>
      <dgm:spPr/>
      <dgm:t>
        <a:bodyPr/>
        <a:lstStyle/>
        <a:p>
          <a:endParaRPr lang="en-CA"/>
        </a:p>
      </dgm:t>
    </dgm:pt>
    <dgm:pt modelId="{AFD0B53D-5C24-4515-8F5E-F9490632EB7E}">
      <dgm:prSet phldrT="[Text]"/>
      <dgm:spPr/>
      <dgm:t>
        <a:bodyPr/>
        <a:lstStyle/>
        <a:p>
          <a:r>
            <a:rPr lang="en-CA" dirty="0" smtClean="0"/>
            <a:t>Cellulose</a:t>
          </a:r>
          <a:endParaRPr lang="en-CA" dirty="0"/>
        </a:p>
      </dgm:t>
    </dgm:pt>
    <dgm:pt modelId="{38C932B4-CD07-4D5A-84BA-6EB64E70E920}" type="parTrans" cxnId="{D624B4DB-87AF-435C-8098-7EA4E03FDB34}">
      <dgm:prSet/>
      <dgm:spPr/>
      <dgm:t>
        <a:bodyPr/>
        <a:lstStyle/>
        <a:p>
          <a:endParaRPr lang="en-CA"/>
        </a:p>
      </dgm:t>
    </dgm:pt>
    <dgm:pt modelId="{1E06C73A-504E-4AF9-AF8A-86A040C48BA1}" type="sibTrans" cxnId="{D624B4DB-87AF-435C-8098-7EA4E03FDB34}">
      <dgm:prSet/>
      <dgm:spPr/>
      <dgm:t>
        <a:bodyPr/>
        <a:lstStyle/>
        <a:p>
          <a:endParaRPr lang="en-CA"/>
        </a:p>
      </dgm:t>
    </dgm:pt>
    <dgm:pt modelId="{22D1C160-3ADD-4E02-9A26-704D5D5E26E8}" type="pres">
      <dgm:prSet presAssocID="{5EC98E19-083B-4ABB-A3E1-233DC964736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827AA0A8-B962-4EFA-94FC-76AF97D8CCC5}" type="pres">
      <dgm:prSet presAssocID="{DC214D74-298A-4D5E-B991-C7045AF6A4C6}" presName="hierRoot1" presStyleCnt="0">
        <dgm:presLayoutVars>
          <dgm:hierBranch val="init"/>
        </dgm:presLayoutVars>
      </dgm:prSet>
      <dgm:spPr/>
    </dgm:pt>
    <dgm:pt modelId="{29E596EC-1748-4D7C-B322-FA65EF80C05B}" type="pres">
      <dgm:prSet presAssocID="{DC214D74-298A-4D5E-B991-C7045AF6A4C6}" presName="rootComposite1" presStyleCnt="0"/>
      <dgm:spPr/>
    </dgm:pt>
    <dgm:pt modelId="{697FFF6E-2673-4E87-BC1B-9CBB59498D70}" type="pres">
      <dgm:prSet presAssocID="{DC214D74-298A-4D5E-B991-C7045AF6A4C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ABAF5BD8-44C9-4972-85D7-A666ECE5148A}" type="pres">
      <dgm:prSet presAssocID="{DC214D74-298A-4D5E-B991-C7045AF6A4C6}" presName="rootConnector1" presStyleLbl="node1" presStyleIdx="0" presStyleCnt="0"/>
      <dgm:spPr/>
      <dgm:t>
        <a:bodyPr/>
        <a:lstStyle/>
        <a:p>
          <a:endParaRPr lang="en-CA"/>
        </a:p>
      </dgm:t>
    </dgm:pt>
    <dgm:pt modelId="{269BD7F2-33F3-4A0E-9FE0-B49485772FE2}" type="pres">
      <dgm:prSet presAssocID="{DC214D74-298A-4D5E-B991-C7045AF6A4C6}" presName="hierChild2" presStyleCnt="0"/>
      <dgm:spPr/>
    </dgm:pt>
    <dgm:pt modelId="{B000E434-EFF9-4919-99B8-E1C8FE345164}" type="pres">
      <dgm:prSet presAssocID="{55CF3311-72E5-41F6-817C-84CAFDFBB9A6}" presName="Name37" presStyleLbl="parChTrans1D2" presStyleIdx="0" presStyleCnt="3"/>
      <dgm:spPr/>
      <dgm:t>
        <a:bodyPr/>
        <a:lstStyle/>
        <a:p>
          <a:endParaRPr lang="en-CA"/>
        </a:p>
      </dgm:t>
    </dgm:pt>
    <dgm:pt modelId="{05851496-63E9-4DC8-BAB1-B28FFAC70C91}" type="pres">
      <dgm:prSet presAssocID="{6614D5FF-DC06-4EF8-80AB-7EC15DF0083E}" presName="hierRoot2" presStyleCnt="0">
        <dgm:presLayoutVars>
          <dgm:hierBranch val="init"/>
        </dgm:presLayoutVars>
      </dgm:prSet>
      <dgm:spPr/>
    </dgm:pt>
    <dgm:pt modelId="{8A1532A7-BA7B-438E-BE22-74A81A5A65C5}" type="pres">
      <dgm:prSet presAssocID="{6614D5FF-DC06-4EF8-80AB-7EC15DF0083E}" presName="rootComposite" presStyleCnt="0"/>
      <dgm:spPr/>
    </dgm:pt>
    <dgm:pt modelId="{C325B555-583E-4AFD-BD38-27CD45B52535}" type="pres">
      <dgm:prSet presAssocID="{6614D5FF-DC06-4EF8-80AB-7EC15DF0083E}" presName="rootText" presStyleLbl="node2" presStyleIdx="0" presStyleCnt="3" custLinFactX="-144272" custLinFactNeighborX="-200000" custLinFactNeighborY="1050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1FD7173-26E4-4315-9848-FADEEBC1EE75}" type="pres">
      <dgm:prSet presAssocID="{6614D5FF-DC06-4EF8-80AB-7EC15DF0083E}" presName="rootConnector" presStyleLbl="node2" presStyleIdx="0" presStyleCnt="3"/>
      <dgm:spPr/>
      <dgm:t>
        <a:bodyPr/>
        <a:lstStyle/>
        <a:p>
          <a:endParaRPr lang="en-CA"/>
        </a:p>
      </dgm:t>
    </dgm:pt>
    <dgm:pt modelId="{6800F7B3-B320-4940-83FD-309A6D2B44ED}" type="pres">
      <dgm:prSet presAssocID="{6614D5FF-DC06-4EF8-80AB-7EC15DF0083E}" presName="hierChild4" presStyleCnt="0"/>
      <dgm:spPr/>
    </dgm:pt>
    <dgm:pt modelId="{C35A6E94-C266-4924-89A0-3B675E97708D}" type="pres">
      <dgm:prSet presAssocID="{2B123EC2-AC81-4A2C-86BB-6C3A2E08C388}" presName="Name37" presStyleLbl="parChTrans1D3" presStyleIdx="0" presStyleCnt="9"/>
      <dgm:spPr/>
      <dgm:t>
        <a:bodyPr/>
        <a:lstStyle/>
        <a:p>
          <a:endParaRPr lang="en-CA"/>
        </a:p>
      </dgm:t>
    </dgm:pt>
    <dgm:pt modelId="{3F1FFC0C-A124-4333-B074-9F20BE27B4D5}" type="pres">
      <dgm:prSet presAssocID="{EB03A8B7-FC5F-4A22-9C72-61E5CE9AF403}" presName="hierRoot2" presStyleCnt="0">
        <dgm:presLayoutVars>
          <dgm:hierBranch val="init"/>
        </dgm:presLayoutVars>
      </dgm:prSet>
      <dgm:spPr/>
    </dgm:pt>
    <dgm:pt modelId="{C568BB11-ECD0-4D9A-8E31-275F1835FA95}" type="pres">
      <dgm:prSet presAssocID="{EB03A8B7-FC5F-4A22-9C72-61E5CE9AF403}" presName="rootComposite" presStyleCnt="0"/>
      <dgm:spPr/>
    </dgm:pt>
    <dgm:pt modelId="{567B4345-E130-4DF6-8C83-7A243961CFDB}" type="pres">
      <dgm:prSet presAssocID="{EB03A8B7-FC5F-4A22-9C72-61E5CE9AF403}" presName="rootText" presStyleLbl="node3" presStyleIdx="0" presStyleCnt="9" custLinFactX="-100000" custLinFactNeighborX="-190015" custLinFactNeighborY="2218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5953DBC1-F311-495C-891F-EAE2D34A67CB}" type="pres">
      <dgm:prSet presAssocID="{EB03A8B7-FC5F-4A22-9C72-61E5CE9AF403}" presName="rootConnector" presStyleLbl="node3" presStyleIdx="0" presStyleCnt="9"/>
      <dgm:spPr/>
      <dgm:t>
        <a:bodyPr/>
        <a:lstStyle/>
        <a:p>
          <a:endParaRPr lang="en-CA"/>
        </a:p>
      </dgm:t>
    </dgm:pt>
    <dgm:pt modelId="{8753CB69-69C5-418D-AA9E-B931B2CC17F7}" type="pres">
      <dgm:prSet presAssocID="{EB03A8B7-FC5F-4A22-9C72-61E5CE9AF403}" presName="hierChild4" presStyleCnt="0"/>
      <dgm:spPr/>
    </dgm:pt>
    <dgm:pt modelId="{0A1530BB-278E-4036-A003-808419844CE7}" type="pres">
      <dgm:prSet presAssocID="{EB03A8B7-FC5F-4A22-9C72-61E5CE9AF403}" presName="hierChild5" presStyleCnt="0"/>
      <dgm:spPr/>
    </dgm:pt>
    <dgm:pt modelId="{16CD6A6F-3597-4F16-8446-694AE98C172B}" type="pres">
      <dgm:prSet presAssocID="{6F4EB48A-7056-457A-ACFE-AAEB8BB9B07D}" presName="Name37" presStyleLbl="parChTrans1D3" presStyleIdx="1" presStyleCnt="9"/>
      <dgm:spPr/>
      <dgm:t>
        <a:bodyPr/>
        <a:lstStyle/>
        <a:p>
          <a:endParaRPr lang="en-CA"/>
        </a:p>
      </dgm:t>
    </dgm:pt>
    <dgm:pt modelId="{D5DB318B-57F6-40B0-9387-A4ECF3493886}" type="pres">
      <dgm:prSet presAssocID="{9C7E8EBC-D2A6-4183-B726-273684DCF9EB}" presName="hierRoot2" presStyleCnt="0">
        <dgm:presLayoutVars>
          <dgm:hierBranch val="init"/>
        </dgm:presLayoutVars>
      </dgm:prSet>
      <dgm:spPr/>
    </dgm:pt>
    <dgm:pt modelId="{69559574-1644-4A57-B88F-38E4F00F8B29}" type="pres">
      <dgm:prSet presAssocID="{9C7E8EBC-D2A6-4183-B726-273684DCF9EB}" presName="rootComposite" presStyleCnt="0"/>
      <dgm:spPr/>
    </dgm:pt>
    <dgm:pt modelId="{BB842BC6-7CDC-485E-8C90-5DE4EE147A02}" type="pres">
      <dgm:prSet presAssocID="{9C7E8EBC-D2A6-4183-B726-273684DCF9EB}" presName="rootText" presStyleLbl="node3" presStyleIdx="1" presStyleCnt="9" custLinFactX="-100000" custLinFactNeighborX="-190015" custLinFactNeighborY="2218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4BDA3A00-8C99-4BA2-BE37-43EB34BC9468}" type="pres">
      <dgm:prSet presAssocID="{9C7E8EBC-D2A6-4183-B726-273684DCF9EB}" presName="rootConnector" presStyleLbl="node3" presStyleIdx="1" presStyleCnt="9"/>
      <dgm:spPr/>
      <dgm:t>
        <a:bodyPr/>
        <a:lstStyle/>
        <a:p>
          <a:endParaRPr lang="en-CA"/>
        </a:p>
      </dgm:t>
    </dgm:pt>
    <dgm:pt modelId="{4D59FC3F-0C45-44F7-ACBA-2036A4E84291}" type="pres">
      <dgm:prSet presAssocID="{9C7E8EBC-D2A6-4183-B726-273684DCF9EB}" presName="hierChild4" presStyleCnt="0"/>
      <dgm:spPr/>
    </dgm:pt>
    <dgm:pt modelId="{6D8AE3ED-6C31-4510-8EFB-6A7A57792887}" type="pres">
      <dgm:prSet presAssocID="{9C7E8EBC-D2A6-4183-B726-273684DCF9EB}" presName="hierChild5" presStyleCnt="0"/>
      <dgm:spPr/>
    </dgm:pt>
    <dgm:pt modelId="{84A852B9-D832-4322-94A2-FC8B3A78EC89}" type="pres">
      <dgm:prSet presAssocID="{E3748948-B3AC-4B9F-A89F-9426A70484E8}" presName="Name37" presStyleLbl="parChTrans1D3" presStyleIdx="2" presStyleCnt="9"/>
      <dgm:spPr/>
      <dgm:t>
        <a:bodyPr/>
        <a:lstStyle/>
        <a:p>
          <a:endParaRPr lang="en-CA"/>
        </a:p>
      </dgm:t>
    </dgm:pt>
    <dgm:pt modelId="{DF3DA92C-756A-4F2C-9110-10EAB39177A2}" type="pres">
      <dgm:prSet presAssocID="{FB0FF22F-C852-4B72-BCA3-F00E50100C1A}" presName="hierRoot2" presStyleCnt="0">
        <dgm:presLayoutVars>
          <dgm:hierBranch val="init"/>
        </dgm:presLayoutVars>
      </dgm:prSet>
      <dgm:spPr/>
    </dgm:pt>
    <dgm:pt modelId="{52DED0F6-2F8E-4412-8851-915B4681E67D}" type="pres">
      <dgm:prSet presAssocID="{FB0FF22F-C852-4B72-BCA3-F00E50100C1A}" presName="rootComposite" presStyleCnt="0"/>
      <dgm:spPr/>
    </dgm:pt>
    <dgm:pt modelId="{6539E303-804D-4CD5-841B-BC715C527D35}" type="pres">
      <dgm:prSet presAssocID="{FB0FF22F-C852-4B72-BCA3-F00E50100C1A}" presName="rootText" presStyleLbl="node3" presStyleIdx="2" presStyleCnt="9" custLinFactX="-100000" custLinFactNeighborX="-190015" custLinFactNeighborY="44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2784028-97D3-4DA7-BB88-1CCB7322AE6A}" type="pres">
      <dgm:prSet presAssocID="{FB0FF22F-C852-4B72-BCA3-F00E50100C1A}" presName="rootConnector" presStyleLbl="node3" presStyleIdx="2" presStyleCnt="9"/>
      <dgm:spPr/>
      <dgm:t>
        <a:bodyPr/>
        <a:lstStyle/>
        <a:p>
          <a:endParaRPr lang="en-CA"/>
        </a:p>
      </dgm:t>
    </dgm:pt>
    <dgm:pt modelId="{7592C35C-91EF-44E5-BA72-EC8F350C23CE}" type="pres">
      <dgm:prSet presAssocID="{FB0FF22F-C852-4B72-BCA3-F00E50100C1A}" presName="hierChild4" presStyleCnt="0"/>
      <dgm:spPr/>
    </dgm:pt>
    <dgm:pt modelId="{1780FD5F-F88B-45D0-A318-1B9B8012644B}" type="pres">
      <dgm:prSet presAssocID="{FB0FF22F-C852-4B72-BCA3-F00E50100C1A}" presName="hierChild5" presStyleCnt="0"/>
      <dgm:spPr/>
    </dgm:pt>
    <dgm:pt modelId="{A9E28305-F147-468F-B0C0-DA132826F854}" type="pres">
      <dgm:prSet presAssocID="{6614D5FF-DC06-4EF8-80AB-7EC15DF0083E}" presName="hierChild5" presStyleCnt="0"/>
      <dgm:spPr/>
    </dgm:pt>
    <dgm:pt modelId="{C113CBD0-A300-4412-8770-29F4EF4D2B1E}" type="pres">
      <dgm:prSet presAssocID="{2FBFA1B3-4275-4304-B9D2-27D75AA89CD2}" presName="Name37" presStyleLbl="parChTrans1D2" presStyleIdx="1" presStyleCnt="3"/>
      <dgm:spPr/>
      <dgm:t>
        <a:bodyPr/>
        <a:lstStyle/>
        <a:p>
          <a:endParaRPr lang="en-CA"/>
        </a:p>
      </dgm:t>
    </dgm:pt>
    <dgm:pt modelId="{8ED5DD09-5F2C-4187-B8A9-C43B40243B80}" type="pres">
      <dgm:prSet presAssocID="{1C41EDAC-3596-4AC5-9CBC-DE3A0FC1B21B}" presName="hierRoot2" presStyleCnt="0">
        <dgm:presLayoutVars>
          <dgm:hierBranch val="init"/>
        </dgm:presLayoutVars>
      </dgm:prSet>
      <dgm:spPr/>
    </dgm:pt>
    <dgm:pt modelId="{37157976-89F0-46BC-BC4B-236A548A7765}" type="pres">
      <dgm:prSet presAssocID="{1C41EDAC-3596-4AC5-9CBC-DE3A0FC1B21B}" presName="rootComposite" presStyleCnt="0"/>
      <dgm:spPr/>
    </dgm:pt>
    <dgm:pt modelId="{68A7C8E5-3D21-41EB-A5D1-7A436C57F758}" type="pres">
      <dgm:prSet presAssocID="{1C41EDAC-3596-4AC5-9CBC-DE3A0FC1B21B}" presName="rootText" presStyleLbl="node2" presStyleIdx="1" presStyleCnt="3" custLinFactNeighborX="-58533" custLinFactNeighborY="25055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FB84DC15-C20D-474F-A3B6-52B288654FFF}" type="pres">
      <dgm:prSet presAssocID="{1C41EDAC-3596-4AC5-9CBC-DE3A0FC1B21B}" presName="rootConnector" presStyleLbl="node2" presStyleIdx="1" presStyleCnt="3"/>
      <dgm:spPr/>
      <dgm:t>
        <a:bodyPr/>
        <a:lstStyle/>
        <a:p>
          <a:endParaRPr lang="en-CA"/>
        </a:p>
      </dgm:t>
    </dgm:pt>
    <dgm:pt modelId="{56036508-8702-4DC9-9C72-5521E548CC30}" type="pres">
      <dgm:prSet presAssocID="{1C41EDAC-3596-4AC5-9CBC-DE3A0FC1B21B}" presName="hierChild4" presStyleCnt="0"/>
      <dgm:spPr/>
    </dgm:pt>
    <dgm:pt modelId="{5D01261C-F1DE-4E02-9F25-0EA01A186311}" type="pres">
      <dgm:prSet presAssocID="{34E5AE3F-0DE9-4DA4-B6F7-75390E909CA1}" presName="Name37" presStyleLbl="parChTrans1D3" presStyleIdx="3" presStyleCnt="9"/>
      <dgm:spPr/>
      <dgm:t>
        <a:bodyPr/>
        <a:lstStyle/>
        <a:p>
          <a:endParaRPr lang="en-CA"/>
        </a:p>
      </dgm:t>
    </dgm:pt>
    <dgm:pt modelId="{0CF1F871-AA5C-455A-A97F-1B6100CD9C8C}" type="pres">
      <dgm:prSet presAssocID="{9D2E71E9-3B37-4C0E-98E7-015EC5039ACA}" presName="hierRoot2" presStyleCnt="0">
        <dgm:presLayoutVars>
          <dgm:hierBranch val="init"/>
        </dgm:presLayoutVars>
      </dgm:prSet>
      <dgm:spPr/>
    </dgm:pt>
    <dgm:pt modelId="{786CC9B6-1C17-4A38-9577-5405F837E269}" type="pres">
      <dgm:prSet presAssocID="{9D2E71E9-3B37-4C0E-98E7-015EC5039ACA}" presName="rootComposite" presStyleCnt="0"/>
      <dgm:spPr/>
    </dgm:pt>
    <dgm:pt modelId="{0AEE7C68-C630-4C90-88A1-EDAC56F68D9B}" type="pres">
      <dgm:prSet presAssocID="{9D2E71E9-3B37-4C0E-98E7-015EC5039ACA}" presName="rootText" presStyleLbl="node3" presStyleIdx="3" presStyleCnt="9" custLinFactNeighborX="-58533" custLinFactNeighborY="25055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93AB8467-4B74-4A9A-9F07-5F5BDECFA9FC}" type="pres">
      <dgm:prSet presAssocID="{9D2E71E9-3B37-4C0E-98E7-015EC5039ACA}" presName="rootConnector" presStyleLbl="node3" presStyleIdx="3" presStyleCnt="9"/>
      <dgm:spPr/>
      <dgm:t>
        <a:bodyPr/>
        <a:lstStyle/>
        <a:p>
          <a:endParaRPr lang="en-CA"/>
        </a:p>
      </dgm:t>
    </dgm:pt>
    <dgm:pt modelId="{B8C7CD9F-162B-41BF-9E32-37D0612BBECF}" type="pres">
      <dgm:prSet presAssocID="{9D2E71E9-3B37-4C0E-98E7-015EC5039ACA}" presName="hierChild4" presStyleCnt="0"/>
      <dgm:spPr/>
    </dgm:pt>
    <dgm:pt modelId="{4DD408E1-7487-4470-AF1E-348C353422D8}" type="pres">
      <dgm:prSet presAssocID="{9D2E71E9-3B37-4C0E-98E7-015EC5039ACA}" presName="hierChild5" presStyleCnt="0"/>
      <dgm:spPr/>
    </dgm:pt>
    <dgm:pt modelId="{EEEE2909-4ACB-464F-BFF5-9AE56F4B6412}" type="pres">
      <dgm:prSet presAssocID="{480C3646-7FB6-4793-9A53-A8674D616C15}" presName="Name37" presStyleLbl="parChTrans1D3" presStyleIdx="4" presStyleCnt="9"/>
      <dgm:spPr/>
      <dgm:t>
        <a:bodyPr/>
        <a:lstStyle/>
        <a:p>
          <a:endParaRPr lang="en-CA"/>
        </a:p>
      </dgm:t>
    </dgm:pt>
    <dgm:pt modelId="{2DDAC933-8FA6-465C-AEA4-D245FD7C6745}" type="pres">
      <dgm:prSet presAssocID="{1A84991D-D1F3-41D4-9052-380049BE785B}" presName="hierRoot2" presStyleCnt="0">
        <dgm:presLayoutVars>
          <dgm:hierBranch val="init"/>
        </dgm:presLayoutVars>
      </dgm:prSet>
      <dgm:spPr/>
    </dgm:pt>
    <dgm:pt modelId="{7C084EB7-3022-4CF3-B444-BBABEC2645FA}" type="pres">
      <dgm:prSet presAssocID="{1A84991D-D1F3-41D4-9052-380049BE785B}" presName="rootComposite" presStyleCnt="0"/>
      <dgm:spPr/>
    </dgm:pt>
    <dgm:pt modelId="{522A5E52-7DEE-4132-B49D-7429B312103F}" type="pres">
      <dgm:prSet presAssocID="{1A84991D-D1F3-41D4-9052-380049BE785B}" presName="rootText" presStyleLbl="node3" presStyleIdx="4" presStyleCnt="9" custLinFactNeighborX="-58533" custLinFactNeighborY="25055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CEB3F592-2A0D-4DF4-9A59-EBCD4C1F59B0}" type="pres">
      <dgm:prSet presAssocID="{1A84991D-D1F3-41D4-9052-380049BE785B}" presName="rootConnector" presStyleLbl="node3" presStyleIdx="4" presStyleCnt="9"/>
      <dgm:spPr/>
      <dgm:t>
        <a:bodyPr/>
        <a:lstStyle/>
        <a:p>
          <a:endParaRPr lang="en-CA"/>
        </a:p>
      </dgm:t>
    </dgm:pt>
    <dgm:pt modelId="{0B303C81-60A8-49E7-8631-2DE0482A5FA8}" type="pres">
      <dgm:prSet presAssocID="{1A84991D-D1F3-41D4-9052-380049BE785B}" presName="hierChild4" presStyleCnt="0"/>
      <dgm:spPr/>
    </dgm:pt>
    <dgm:pt modelId="{0F5B52A9-347E-4F02-BC46-3E734EE2A122}" type="pres">
      <dgm:prSet presAssocID="{1A84991D-D1F3-41D4-9052-380049BE785B}" presName="hierChild5" presStyleCnt="0"/>
      <dgm:spPr/>
    </dgm:pt>
    <dgm:pt modelId="{4ACF46B6-4F8D-4CB4-96C2-60A2CCE21FA5}" type="pres">
      <dgm:prSet presAssocID="{74E6E0E2-6CC2-4025-A95A-557F26DCFD43}" presName="Name37" presStyleLbl="parChTrans1D3" presStyleIdx="5" presStyleCnt="9"/>
      <dgm:spPr/>
      <dgm:t>
        <a:bodyPr/>
        <a:lstStyle/>
        <a:p>
          <a:endParaRPr lang="en-CA"/>
        </a:p>
      </dgm:t>
    </dgm:pt>
    <dgm:pt modelId="{E8F950A0-52EB-4C72-A779-4FF205B286BB}" type="pres">
      <dgm:prSet presAssocID="{DCD0AA76-83E0-4756-AE5A-6A845FB30BBA}" presName="hierRoot2" presStyleCnt="0">
        <dgm:presLayoutVars>
          <dgm:hierBranch val="init"/>
        </dgm:presLayoutVars>
      </dgm:prSet>
      <dgm:spPr/>
    </dgm:pt>
    <dgm:pt modelId="{D45EE1DC-A4D7-4F32-896B-7D4CE650C6D9}" type="pres">
      <dgm:prSet presAssocID="{DCD0AA76-83E0-4756-AE5A-6A845FB30BBA}" presName="rootComposite" presStyleCnt="0"/>
      <dgm:spPr/>
    </dgm:pt>
    <dgm:pt modelId="{F660E251-DC5B-4535-9662-88F6D34DF4BD}" type="pres">
      <dgm:prSet presAssocID="{DCD0AA76-83E0-4756-AE5A-6A845FB30BBA}" presName="rootText" presStyleLbl="node3" presStyleIdx="5" presStyleCnt="9" custLinFactNeighborX="-58533" custLinFactNeighborY="1301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F1F2801E-7630-41A0-8879-ED77B2AA6496}" type="pres">
      <dgm:prSet presAssocID="{DCD0AA76-83E0-4756-AE5A-6A845FB30BBA}" presName="rootConnector" presStyleLbl="node3" presStyleIdx="5" presStyleCnt="9"/>
      <dgm:spPr/>
      <dgm:t>
        <a:bodyPr/>
        <a:lstStyle/>
        <a:p>
          <a:endParaRPr lang="en-CA"/>
        </a:p>
      </dgm:t>
    </dgm:pt>
    <dgm:pt modelId="{C49F2564-EB14-40C9-8D71-00B4AA1E12A8}" type="pres">
      <dgm:prSet presAssocID="{DCD0AA76-83E0-4756-AE5A-6A845FB30BBA}" presName="hierChild4" presStyleCnt="0"/>
      <dgm:spPr/>
    </dgm:pt>
    <dgm:pt modelId="{5310A0E8-29D3-4379-812F-3DDA942B10AC}" type="pres">
      <dgm:prSet presAssocID="{DCD0AA76-83E0-4756-AE5A-6A845FB30BBA}" presName="hierChild5" presStyleCnt="0"/>
      <dgm:spPr/>
    </dgm:pt>
    <dgm:pt modelId="{B09E26EA-F0E9-408B-93AA-71A5094E84D2}" type="pres">
      <dgm:prSet presAssocID="{1C41EDAC-3596-4AC5-9CBC-DE3A0FC1B21B}" presName="hierChild5" presStyleCnt="0"/>
      <dgm:spPr/>
    </dgm:pt>
    <dgm:pt modelId="{C7E01C26-7FE6-4CE7-A2BF-3E0FE1714F09}" type="pres">
      <dgm:prSet presAssocID="{27FC9FB8-16C5-4B55-B282-27594BD94B32}" presName="Name37" presStyleLbl="parChTrans1D2" presStyleIdx="2" presStyleCnt="3"/>
      <dgm:spPr/>
      <dgm:t>
        <a:bodyPr/>
        <a:lstStyle/>
        <a:p>
          <a:endParaRPr lang="en-CA"/>
        </a:p>
      </dgm:t>
    </dgm:pt>
    <dgm:pt modelId="{D65C3E30-1D84-42D4-9B06-1DCB5FC2801C}" type="pres">
      <dgm:prSet presAssocID="{BED0C732-C9AE-4D4F-BC1E-2144C37A5A89}" presName="hierRoot2" presStyleCnt="0">
        <dgm:presLayoutVars>
          <dgm:hierBranch val="init"/>
        </dgm:presLayoutVars>
      </dgm:prSet>
      <dgm:spPr/>
    </dgm:pt>
    <dgm:pt modelId="{4CCBA23F-F0F7-498F-8393-269F0CE3E874}" type="pres">
      <dgm:prSet presAssocID="{BED0C732-C9AE-4D4F-BC1E-2144C37A5A89}" presName="rootComposite" presStyleCnt="0"/>
      <dgm:spPr/>
    </dgm:pt>
    <dgm:pt modelId="{980ED2F5-B298-4305-BC93-79CD94674961}" type="pres">
      <dgm:prSet presAssocID="{BED0C732-C9AE-4D4F-BC1E-2144C37A5A89}" presName="rootText" presStyleLbl="node2" presStyleIdx="2" presStyleCnt="3" custLinFactX="100000" custLinFactNeighborX="102610" custLinFactNeighborY="788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EAEC479B-9EA2-4494-9312-4F9445E98D27}" type="pres">
      <dgm:prSet presAssocID="{BED0C732-C9AE-4D4F-BC1E-2144C37A5A89}" presName="rootConnector" presStyleLbl="node2" presStyleIdx="2" presStyleCnt="3"/>
      <dgm:spPr/>
      <dgm:t>
        <a:bodyPr/>
        <a:lstStyle/>
        <a:p>
          <a:endParaRPr lang="en-CA"/>
        </a:p>
      </dgm:t>
    </dgm:pt>
    <dgm:pt modelId="{61CF6FB0-8E5B-48A9-BA61-BEE0C7872F97}" type="pres">
      <dgm:prSet presAssocID="{BED0C732-C9AE-4D4F-BC1E-2144C37A5A89}" presName="hierChild4" presStyleCnt="0"/>
      <dgm:spPr/>
    </dgm:pt>
    <dgm:pt modelId="{088CFD62-5923-45A8-8067-448A16B94BB1}" type="pres">
      <dgm:prSet presAssocID="{1D92876D-00E9-4B06-9C30-135B378535ED}" presName="Name37" presStyleLbl="parChTrans1D3" presStyleIdx="6" presStyleCnt="9"/>
      <dgm:spPr/>
      <dgm:t>
        <a:bodyPr/>
        <a:lstStyle/>
        <a:p>
          <a:endParaRPr lang="en-CA"/>
        </a:p>
      </dgm:t>
    </dgm:pt>
    <dgm:pt modelId="{BBC1A9D5-080C-4429-AF0F-A59762ABCFE9}" type="pres">
      <dgm:prSet presAssocID="{6A42F884-D099-4FDC-A13A-BE068F8590AD}" presName="hierRoot2" presStyleCnt="0">
        <dgm:presLayoutVars>
          <dgm:hierBranch val="init"/>
        </dgm:presLayoutVars>
      </dgm:prSet>
      <dgm:spPr/>
    </dgm:pt>
    <dgm:pt modelId="{9F36A19B-498F-4525-BCAA-AE4C28C869C2}" type="pres">
      <dgm:prSet presAssocID="{6A42F884-D099-4FDC-A13A-BE068F8590AD}" presName="rootComposite" presStyleCnt="0"/>
      <dgm:spPr/>
    </dgm:pt>
    <dgm:pt modelId="{F2A628D6-435B-4DC7-BBA6-D201D02D56B1}" type="pres">
      <dgm:prSet presAssocID="{6A42F884-D099-4FDC-A13A-BE068F8590AD}" presName="rootText" presStyleLbl="node3" presStyleIdx="6" presStyleCnt="9" custLinFactX="100000" custLinFactNeighborX="109891" custLinFactNeighborY="1231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F1416666-C10A-4618-93FE-6C1CF6FCF9E9}" type="pres">
      <dgm:prSet presAssocID="{6A42F884-D099-4FDC-A13A-BE068F8590AD}" presName="rootConnector" presStyleLbl="node3" presStyleIdx="6" presStyleCnt="9"/>
      <dgm:spPr/>
      <dgm:t>
        <a:bodyPr/>
        <a:lstStyle/>
        <a:p>
          <a:endParaRPr lang="en-CA"/>
        </a:p>
      </dgm:t>
    </dgm:pt>
    <dgm:pt modelId="{10CC8B88-9850-4D30-811B-CC386C70170A}" type="pres">
      <dgm:prSet presAssocID="{6A42F884-D099-4FDC-A13A-BE068F8590AD}" presName="hierChild4" presStyleCnt="0"/>
      <dgm:spPr/>
    </dgm:pt>
    <dgm:pt modelId="{7053DC96-9B15-4213-8499-B793D304408F}" type="pres">
      <dgm:prSet presAssocID="{6A42F884-D099-4FDC-A13A-BE068F8590AD}" presName="hierChild5" presStyleCnt="0"/>
      <dgm:spPr/>
    </dgm:pt>
    <dgm:pt modelId="{0B838EA0-B812-4D14-8BE7-DE96313BB6E6}" type="pres">
      <dgm:prSet presAssocID="{67A5185A-E62E-4ECF-9BEC-A25AC4AF90C7}" presName="Name37" presStyleLbl="parChTrans1D3" presStyleIdx="7" presStyleCnt="9"/>
      <dgm:spPr/>
      <dgm:t>
        <a:bodyPr/>
        <a:lstStyle/>
        <a:p>
          <a:endParaRPr lang="en-CA"/>
        </a:p>
      </dgm:t>
    </dgm:pt>
    <dgm:pt modelId="{A8B11B8D-BC3D-4111-95C0-08706BE66A7F}" type="pres">
      <dgm:prSet presAssocID="{33A19D4C-6F4E-4252-9B69-443152F9CAEF}" presName="hierRoot2" presStyleCnt="0">
        <dgm:presLayoutVars>
          <dgm:hierBranch val="init"/>
        </dgm:presLayoutVars>
      </dgm:prSet>
      <dgm:spPr/>
    </dgm:pt>
    <dgm:pt modelId="{2342104B-78C0-4EC6-B61F-C007F271B741}" type="pres">
      <dgm:prSet presAssocID="{33A19D4C-6F4E-4252-9B69-443152F9CAEF}" presName="rootComposite" presStyleCnt="0"/>
      <dgm:spPr/>
    </dgm:pt>
    <dgm:pt modelId="{C1689FBF-C2DE-44A9-9ED4-860E78E8BC72}" type="pres">
      <dgm:prSet presAssocID="{33A19D4C-6F4E-4252-9B69-443152F9CAEF}" presName="rootText" presStyleLbl="node3" presStyleIdx="7" presStyleCnt="9" custLinFactX="100000" custLinFactNeighborX="109891" custLinFactNeighborY="1231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4D8B6DE-CAAE-416C-B48E-457E5D901D47}" type="pres">
      <dgm:prSet presAssocID="{33A19D4C-6F4E-4252-9B69-443152F9CAEF}" presName="rootConnector" presStyleLbl="node3" presStyleIdx="7" presStyleCnt="9"/>
      <dgm:spPr/>
      <dgm:t>
        <a:bodyPr/>
        <a:lstStyle/>
        <a:p>
          <a:endParaRPr lang="en-CA"/>
        </a:p>
      </dgm:t>
    </dgm:pt>
    <dgm:pt modelId="{8EF638F3-4759-4078-9C38-A3B11018887C}" type="pres">
      <dgm:prSet presAssocID="{33A19D4C-6F4E-4252-9B69-443152F9CAEF}" presName="hierChild4" presStyleCnt="0"/>
      <dgm:spPr/>
    </dgm:pt>
    <dgm:pt modelId="{430AAF44-8207-41C2-B2A9-CA68A2207310}" type="pres">
      <dgm:prSet presAssocID="{33A19D4C-6F4E-4252-9B69-443152F9CAEF}" presName="hierChild5" presStyleCnt="0"/>
      <dgm:spPr/>
    </dgm:pt>
    <dgm:pt modelId="{D7417A86-2363-437B-9E29-8C3AEC260D65}" type="pres">
      <dgm:prSet presAssocID="{38C932B4-CD07-4D5A-84BA-6EB64E70E920}" presName="Name37" presStyleLbl="parChTrans1D3" presStyleIdx="8" presStyleCnt="9"/>
      <dgm:spPr/>
      <dgm:t>
        <a:bodyPr/>
        <a:lstStyle/>
        <a:p>
          <a:endParaRPr lang="en-CA"/>
        </a:p>
      </dgm:t>
    </dgm:pt>
    <dgm:pt modelId="{144CCEBD-A5EF-4E6C-8652-7FD037B40ED1}" type="pres">
      <dgm:prSet presAssocID="{AFD0B53D-5C24-4515-8F5E-F9490632EB7E}" presName="hierRoot2" presStyleCnt="0">
        <dgm:presLayoutVars>
          <dgm:hierBranch val="init"/>
        </dgm:presLayoutVars>
      </dgm:prSet>
      <dgm:spPr/>
    </dgm:pt>
    <dgm:pt modelId="{09FA8E26-D84C-4762-8122-DF149179F1C8}" type="pres">
      <dgm:prSet presAssocID="{AFD0B53D-5C24-4515-8F5E-F9490632EB7E}" presName="rootComposite" presStyleCnt="0"/>
      <dgm:spPr/>
    </dgm:pt>
    <dgm:pt modelId="{FB58490E-3F9D-4E4D-B4B2-7A4C09D2237A}" type="pres">
      <dgm:prSet presAssocID="{AFD0B53D-5C24-4515-8F5E-F9490632EB7E}" presName="rootText" presStyleLbl="node3" presStyleIdx="8" presStyleCnt="9" custLinFactX="100000" custLinFactNeighborX="109891" custLinFactNeighborY="480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41CF6B31-0F99-486D-BB56-B8C433F00387}" type="pres">
      <dgm:prSet presAssocID="{AFD0B53D-5C24-4515-8F5E-F9490632EB7E}" presName="rootConnector" presStyleLbl="node3" presStyleIdx="8" presStyleCnt="9"/>
      <dgm:spPr/>
      <dgm:t>
        <a:bodyPr/>
        <a:lstStyle/>
        <a:p>
          <a:endParaRPr lang="en-CA"/>
        </a:p>
      </dgm:t>
    </dgm:pt>
    <dgm:pt modelId="{13018DA0-2003-4961-9789-503A5165987A}" type="pres">
      <dgm:prSet presAssocID="{AFD0B53D-5C24-4515-8F5E-F9490632EB7E}" presName="hierChild4" presStyleCnt="0"/>
      <dgm:spPr/>
    </dgm:pt>
    <dgm:pt modelId="{8C1D0A3A-21F7-4117-B272-3EF58C162A02}" type="pres">
      <dgm:prSet presAssocID="{AFD0B53D-5C24-4515-8F5E-F9490632EB7E}" presName="hierChild5" presStyleCnt="0"/>
      <dgm:spPr/>
    </dgm:pt>
    <dgm:pt modelId="{A3281E5C-4BF4-4E87-B960-FFBC06ABBBC0}" type="pres">
      <dgm:prSet presAssocID="{BED0C732-C9AE-4D4F-BC1E-2144C37A5A89}" presName="hierChild5" presStyleCnt="0"/>
      <dgm:spPr/>
    </dgm:pt>
    <dgm:pt modelId="{EDCD35BA-3482-467F-844B-FDE83517CC10}" type="pres">
      <dgm:prSet presAssocID="{DC214D74-298A-4D5E-B991-C7045AF6A4C6}" presName="hierChild3" presStyleCnt="0"/>
      <dgm:spPr/>
    </dgm:pt>
  </dgm:ptLst>
  <dgm:cxnLst>
    <dgm:cxn modelId="{024A1434-D003-4183-847A-A1FB20BDAD2C}" type="presOf" srcId="{6F4EB48A-7056-457A-ACFE-AAEB8BB9B07D}" destId="{16CD6A6F-3597-4F16-8446-694AE98C172B}" srcOrd="0" destOrd="0" presId="urn:microsoft.com/office/officeart/2005/8/layout/orgChart1"/>
    <dgm:cxn modelId="{C1E88DE3-28FB-4DB8-9E32-6096496C6D91}" srcId="{6614D5FF-DC06-4EF8-80AB-7EC15DF0083E}" destId="{9C7E8EBC-D2A6-4183-B726-273684DCF9EB}" srcOrd="1" destOrd="0" parTransId="{6F4EB48A-7056-457A-ACFE-AAEB8BB9B07D}" sibTransId="{101A6E0C-4C7A-445E-9009-69FD39F39759}"/>
    <dgm:cxn modelId="{CC0D1719-35A6-4BDF-8439-405F1B4F07EA}" srcId="{DC214D74-298A-4D5E-B991-C7045AF6A4C6}" destId="{BED0C732-C9AE-4D4F-BC1E-2144C37A5A89}" srcOrd="2" destOrd="0" parTransId="{27FC9FB8-16C5-4B55-B282-27594BD94B32}" sibTransId="{C578D161-F7A0-4EB3-A02E-1E1B087AF109}"/>
    <dgm:cxn modelId="{2EF9C1F2-C6CA-413F-8BBB-4B60AAAC66C9}" type="presOf" srcId="{BED0C732-C9AE-4D4F-BC1E-2144C37A5A89}" destId="{980ED2F5-B298-4305-BC93-79CD94674961}" srcOrd="0" destOrd="0" presId="urn:microsoft.com/office/officeart/2005/8/layout/orgChart1"/>
    <dgm:cxn modelId="{DDEA4987-214C-439A-BB9E-C222BEDFC4A8}" srcId="{BED0C732-C9AE-4D4F-BC1E-2144C37A5A89}" destId="{6A42F884-D099-4FDC-A13A-BE068F8590AD}" srcOrd="0" destOrd="0" parTransId="{1D92876D-00E9-4B06-9C30-135B378535ED}" sibTransId="{32104607-CA6F-4293-998B-79E134855035}"/>
    <dgm:cxn modelId="{E7A6B02A-26EC-44C4-B90E-022DE435699A}" type="presOf" srcId="{6614D5FF-DC06-4EF8-80AB-7EC15DF0083E}" destId="{C325B555-583E-4AFD-BD38-27CD45B52535}" srcOrd="0" destOrd="0" presId="urn:microsoft.com/office/officeart/2005/8/layout/orgChart1"/>
    <dgm:cxn modelId="{3279D163-F738-426C-A3C3-EAF57CDE82CB}" type="presOf" srcId="{6614D5FF-DC06-4EF8-80AB-7EC15DF0083E}" destId="{D1FD7173-26E4-4315-9848-FADEEBC1EE75}" srcOrd="1" destOrd="0" presId="urn:microsoft.com/office/officeart/2005/8/layout/orgChart1"/>
    <dgm:cxn modelId="{082B0043-7E5D-41AB-9F7D-67FF01D3FCAA}" type="presOf" srcId="{AFD0B53D-5C24-4515-8F5E-F9490632EB7E}" destId="{FB58490E-3F9D-4E4D-B4B2-7A4C09D2237A}" srcOrd="0" destOrd="0" presId="urn:microsoft.com/office/officeart/2005/8/layout/orgChart1"/>
    <dgm:cxn modelId="{1E2C4A3E-0336-4327-88B0-A8CE826D21B0}" type="presOf" srcId="{74E6E0E2-6CC2-4025-A95A-557F26DCFD43}" destId="{4ACF46B6-4F8D-4CB4-96C2-60A2CCE21FA5}" srcOrd="0" destOrd="0" presId="urn:microsoft.com/office/officeart/2005/8/layout/orgChart1"/>
    <dgm:cxn modelId="{85FDB17B-0923-41C2-95D5-846742B815FD}" srcId="{1C41EDAC-3596-4AC5-9CBC-DE3A0FC1B21B}" destId="{1A84991D-D1F3-41D4-9052-380049BE785B}" srcOrd="1" destOrd="0" parTransId="{480C3646-7FB6-4793-9A53-A8674D616C15}" sibTransId="{DD630194-06D2-453B-9096-8E992B7980EA}"/>
    <dgm:cxn modelId="{CE44391E-77B7-445A-824B-0CB361DD220C}" type="presOf" srcId="{55CF3311-72E5-41F6-817C-84CAFDFBB9A6}" destId="{B000E434-EFF9-4919-99B8-E1C8FE345164}" srcOrd="0" destOrd="0" presId="urn:microsoft.com/office/officeart/2005/8/layout/orgChart1"/>
    <dgm:cxn modelId="{4512F72D-7C07-4EB3-A193-E29D7D8348E5}" type="presOf" srcId="{EB03A8B7-FC5F-4A22-9C72-61E5CE9AF403}" destId="{5953DBC1-F311-495C-891F-EAE2D34A67CB}" srcOrd="1" destOrd="0" presId="urn:microsoft.com/office/officeart/2005/8/layout/orgChart1"/>
    <dgm:cxn modelId="{2E61A2CB-656A-4CC2-A8EA-F27E92243B7D}" type="presOf" srcId="{67A5185A-E62E-4ECF-9BEC-A25AC4AF90C7}" destId="{0B838EA0-B812-4D14-8BE7-DE96313BB6E6}" srcOrd="0" destOrd="0" presId="urn:microsoft.com/office/officeart/2005/8/layout/orgChart1"/>
    <dgm:cxn modelId="{EE3ABC74-50CF-4857-9571-27FC4B9B04C2}" type="presOf" srcId="{1D92876D-00E9-4B06-9C30-135B378535ED}" destId="{088CFD62-5923-45A8-8067-448A16B94BB1}" srcOrd="0" destOrd="0" presId="urn:microsoft.com/office/officeart/2005/8/layout/orgChart1"/>
    <dgm:cxn modelId="{996F9962-2E26-4D46-877C-AD8F7E0803EC}" type="presOf" srcId="{E3748948-B3AC-4B9F-A89F-9426A70484E8}" destId="{84A852B9-D832-4322-94A2-FC8B3A78EC89}" srcOrd="0" destOrd="0" presId="urn:microsoft.com/office/officeart/2005/8/layout/orgChart1"/>
    <dgm:cxn modelId="{7FB7BC4F-E4EE-422A-9A4F-DD4585D475F6}" type="presOf" srcId="{480C3646-7FB6-4793-9A53-A8674D616C15}" destId="{EEEE2909-4ACB-464F-BFF5-9AE56F4B6412}" srcOrd="0" destOrd="0" presId="urn:microsoft.com/office/officeart/2005/8/layout/orgChart1"/>
    <dgm:cxn modelId="{8A43E655-E2DE-4CA0-AD08-2CC79E134A81}" type="presOf" srcId="{6A42F884-D099-4FDC-A13A-BE068F8590AD}" destId="{F1416666-C10A-4618-93FE-6C1CF6FCF9E9}" srcOrd="1" destOrd="0" presId="urn:microsoft.com/office/officeart/2005/8/layout/orgChart1"/>
    <dgm:cxn modelId="{078DDED0-3357-4D0B-A917-BF38BED027A5}" type="presOf" srcId="{DCD0AA76-83E0-4756-AE5A-6A845FB30BBA}" destId="{F660E251-DC5B-4535-9662-88F6D34DF4BD}" srcOrd="0" destOrd="0" presId="urn:microsoft.com/office/officeart/2005/8/layout/orgChart1"/>
    <dgm:cxn modelId="{15B3345D-E990-4945-8499-EC20233185D1}" type="presOf" srcId="{9D2E71E9-3B37-4C0E-98E7-015EC5039ACA}" destId="{93AB8467-4B74-4A9A-9F07-5F5BDECFA9FC}" srcOrd="1" destOrd="0" presId="urn:microsoft.com/office/officeart/2005/8/layout/orgChart1"/>
    <dgm:cxn modelId="{18D18F74-4390-420C-AB34-5D9F1B822811}" srcId="{6614D5FF-DC06-4EF8-80AB-7EC15DF0083E}" destId="{FB0FF22F-C852-4B72-BCA3-F00E50100C1A}" srcOrd="2" destOrd="0" parTransId="{E3748948-B3AC-4B9F-A89F-9426A70484E8}" sibTransId="{C8F3BE36-80DF-4EF0-A32D-4A5A23ED9C54}"/>
    <dgm:cxn modelId="{68DE06F9-4079-4D3E-85C5-7DA6AB758E4E}" type="presOf" srcId="{2FBFA1B3-4275-4304-B9D2-27D75AA89CD2}" destId="{C113CBD0-A300-4412-8770-29F4EF4D2B1E}" srcOrd="0" destOrd="0" presId="urn:microsoft.com/office/officeart/2005/8/layout/orgChart1"/>
    <dgm:cxn modelId="{F27A1BDC-100C-4C07-A81C-392AC5516594}" srcId="{BED0C732-C9AE-4D4F-BC1E-2144C37A5A89}" destId="{33A19D4C-6F4E-4252-9B69-443152F9CAEF}" srcOrd="1" destOrd="0" parTransId="{67A5185A-E62E-4ECF-9BEC-A25AC4AF90C7}" sibTransId="{56532799-5AF5-442F-9603-209B39825751}"/>
    <dgm:cxn modelId="{7F1E0B70-FF57-4FE3-9720-5AD426117137}" type="presOf" srcId="{9D2E71E9-3B37-4C0E-98E7-015EC5039ACA}" destId="{0AEE7C68-C630-4C90-88A1-EDAC56F68D9B}" srcOrd="0" destOrd="0" presId="urn:microsoft.com/office/officeart/2005/8/layout/orgChart1"/>
    <dgm:cxn modelId="{06DB9FF4-893B-4920-B1D2-965C4DE1ABA6}" type="presOf" srcId="{1C41EDAC-3596-4AC5-9CBC-DE3A0FC1B21B}" destId="{68A7C8E5-3D21-41EB-A5D1-7A436C57F758}" srcOrd="0" destOrd="0" presId="urn:microsoft.com/office/officeart/2005/8/layout/orgChart1"/>
    <dgm:cxn modelId="{DCDA3E47-8269-472A-82EE-25ECC8F8F229}" type="presOf" srcId="{27FC9FB8-16C5-4B55-B282-27594BD94B32}" destId="{C7E01C26-7FE6-4CE7-A2BF-3E0FE1714F09}" srcOrd="0" destOrd="0" presId="urn:microsoft.com/office/officeart/2005/8/layout/orgChart1"/>
    <dgm:cxn modelId="{95337C31-339C-4D39-B7EF-00B3F0D7C80A}" type="presOf" srcId="{AFD0B53D-5C24-4515-8F5E-F9490632EB7E}" destId="{41CF6B31-0F99-486D-BB56-B8C433F00387}" srcOrd="1" destOrd="0" presId="urn:microsoft.com/office/officeart/2005/8/layout/orgChart1"/>
    <dgm:cxn modelId="{473BF13C-423B-4530-BBEF-F110133C5EF2}" type="presOf" srcId="{9C7E8EBC-D2A6-4183-B726-273684DCF9EB}" destId="{BB842BC6-7CDC-485E-8C90-5DE4EE147A02}" srcOrd="0" destOrd="0" presId="urn:microsoft.com/office/officeart/2005/8/layout/orgChart1"/>
    <dgm:cxn modelId="{840849A0-FFB4-4E39-844F-924C0309E50D}" type="presOf" srcId="{5EC98E19-083B-4ABB-A3E1-233DC9647365}" destId="{22D1C160-3ADD-4E02-9A26-704D5D5E26E8}" srcOrd="0" destOrd="0" presId="urn:microsoft.com/office/officeart/2005/8/layout/orgChart1"/>
    <dgm:cxn modelId="{4E26BD10-4296-4688-8E79-53F397659BD8}" type="presOf" srcId="{DC214D74-298A-4D5E-B991-C7045AF6A4C6}" destId="{697FFF6E-2673-4E87-BC1B-9CBB59498D70}" srcOrd="0" destOrd="0" presId="urn:microsoft.com/office/officeart/2005/8/layout/orgChart1"/>
    <dgm:cxn modelId="{7C87B087-360E-41EF-B2F9-82CFE0D7822B}" type="presOf" srcId="{EB03A8B7-FC5F-4A22-9C72-61E5CE9AF403}" destId="{567B4345-E130-4DF6-8C83-7A243961CFDB}" srcOrd="0" destOrd="0" presId="urn:microsoft.com/office/officeart/2005/8/layout/orgChart1"/>
    <dgm:cxn modelId="{C551820C-60BA-4DCC-BAA5-00C392814601}" srcId="{5EC98E19-083B-4ABB-A3E1-233DC9647365}" destId="{DC214D74-298A-4D5E-B991-C7045AF6A4C6}" srcOrd="0" destOrd="0" parTransId="{F38CC48C-12FB-4A1F-9FE4-77AC42AD1A35}" sibTransId="{3CAB362F-FAFB-47B5-8440-67E1AF403F8F}"/>
    <dgm:cxn modelId="{C6374D8A-C181-4FF9-A291-0650BE22748B}" type="presOf" srcId="{1A84991D-D1F3-41D4-9052-380049BE785B}" destId="{CEB3F592-2A0D-4DF4-9A59-EBCD4C1F59B0}" srcOrd="1" destOrd="0" presId="urn:microsoft.com/office/officeart/2005/8/layout/orgChart1"/>
    <dgm:cxn modelId="{E16B3C4B-302D-4F9F-8653-6F11D176E96E}" srcId="{DC214D74-298A-4D5E-B991-C7045AF6A4C6}" destId="{1C41EDAC-3596-4AC5-9CBC-DE3A0FC1B21B}" srcOrd="1" destOrd="0" parTransId="{2FBFA1B3-4275-4304-B9D2-27D75AA89CD2}" sibTransId="{A018E773-2D41-479F-931B-420BE850093A}"/>
    <dgm:cxn modelId="{DC339FD0-78D9-478A-AA4B-CAB0456AD839}" srcId="{1C41EDAC-3596-4AC5-9CBC-DE3A0FC1B21B}" destId="{9D2E71E9-3B37-4C0E-98E7-015EC5039ACA}" srcOrd="0" destOrd="0" parTransId="{34E5AE3F-0DE9-4DA4-B6F7-75390E909CA1}" sibTransId="{422BCB45-E2AD-41DE-B1E5-DC2D0F388173}"/>
    <dgm:cxn modelId="{9F26949E-EE86-489D-83B0-66DF0A975238}" type="presOf" srcId="{DC214D74-298A-4D5E-B991-C7045AF6A4C6}" destId="{ABAF5BD8-44C9-4972-85D7-A666ECE5148A}" srcOrd="1" destOrd="0" presId="urn:microsoft.com/office/officeart/2005/8/layout/orgChart1"/>
    <dgm:cxn modelId="{70CD3A85-0FB1-4C8F-A7F3-3C08B38DEAEE}" type="presOf" srcId="{BED0C732-C9AE-4D4F-BC1E-2144C37A5A89}" destId="{EAEC479B-9EA2-4494-9312-4F9445E98D27}" srcOrd="1" destOrd="0" presId="urn:microsoft.com/office/officeart/2005/8/layout/orgChart1"/>
    <dgm:cxn modelId="{2B57A88B-D0FB-4C11-9AA1-E0F986DAFADE}" type="presOf" srcId="{9C7E8EBC-D2A6-4183-B726-273684DCF9EB}" destId="{4BDA3A00-8C99-4BA2-BE37-43EB34BC9468}" srcOrd="1" destOrd="0" presId="urn:microsoft.com/office/officeart/2005/8/layout/orgChart1"/>
    <dgm:cxn modelId="{4ED9F174-60EB-4C71-B18A-AEDBCBB5847E}" type="presOf" srcId="{2B123EC2-AC81-4A2C-86BB-6C3A2E08C388}" destId="{C35A6E94-C266-4924-89A0-3B675E97708D}" srcOrd="0" destOrd="0" presId="urn:microsoft.com/office/officeart/2005/8/layout/orgChart1"/>
    <dgm:cxn modelId="{D624B4DB-87AF-435C-8098-7EA4E03FDB34}" srcId="{BED0C732-C9AE-4D4F-BC1E-2144C37A5A89}" destId="{AFD0B53D-5C24-4515-8F5E-F9490632EB7E}" srcOrd="2" destOrd="0" parTransId="{38C932B4-CD07-4D5A-84BA-6EB64E70E920}" sibTransId="{1E06C73A-504E-4AF9-AF8A-86A040C48BA1}"/>
    <dgm:cxn modelId="{0A3B92E2-A0F5-4685-B251-13482E1A572D}" type="presOf" srcId="{34E5AE3F-0DE9-4DA4-B6F7-75390E909CA1}" destId="{5D01261C-F1DE-4E02-9F25-0EA01A186311}" srcOrd="0" destOrd="0" presId="urn:microsoft.com/office/officeart/2005/8/layout/orgChart1"/>
    <dgm:cxn modelId="{E72C6859-96B1-4ABA-BE9D-E9153689AFF8}" type="presOf" srcId="{33A19D4C-6F4E-4252-9B69-443152F9CAEF}" destId="{24D8B6DE-CAAE-416C-B48E-457E5D901D47}" srcOrd="1" destOrd="0" presId="urn:microsoft.com/office/officeart/2005/8/layout/orgChart1"/>
    <dgm:cxn modelId="{BB71856F-EB23-49FD-94C8-4DEB952B11B9}" type="presOf" srcId="{38C932B4-CD07-4D5A-84BA-6EB64E70E920}" destId="{D7417A86-2363-437B-9E29-8C3AEC260D65}" srcOrd="0" destOrd="0" presId="urn:microsoft.com/office/officeart/2005/8/layout/orgChart1"/>
    <dgm:cxn modelId="{F817AE5C-0634-40AA-B917-F3EFA642417B}" type="presOf" srcId="{FB0FF22F-C852-4B72-BCA3-F00E50100C1A}" destId="{D2784028-97D3-4DA7-BB88-1CCB7322AE6A}" srcOrd="1" destOrd="0" presId="urn:microsoft.com/office/officeart/2005/8/layout/orgChart1"/>
    <dgm:cxn modelId="{0C521C5B-C50B-4F82-9188-A68EC2C0037A}" type="presOf" srcId="{1A84991D-D1F3-41D4-9052-380049BE785B}" destId="{522A5E52-7DEE-4132-B49D-7429B312103F}" srcOrd="0" destOrd="0" presId="urn:microsoft.com/office/officeart/2005/8/layout/orgChart1"/>
    <dgm:cxn modelId="{8E3C570E-937F-4AAF-9839-1F22FAB70241}" type="presOf" srcId="{DCD0AA76-83E0-4756-AE5A-6A845FB30BBA}" destId="{F1F2801E-7630-41A0-8879-ED77B2AA6496}" srcOrd="1" destOrd="0" presId="urn:microsoft.com/office/officeart/2005/8/layout/orgChart1"/>
    <dgm:cxn modelId="{9D386687-CEDC-4639-919F-8D2EE5638DF5}" type="presOf" srcId="{33A19D4C-6F4E-4252-9B69-443152F9CAEF}" destId="{C1689FBF-C2DE-44A9-9ED4-860E78E8BC72}" srcOrd="0" destOrd="0" presId="urn:microsoft.com/office/officeart/2005/8/layout/orgChart1"/>
    <dgm:cxn modelId="{5D11D6EC-07C5-4546-B295-032A396D613E}" srcId="{6614D5FF-DC06-4EF8-80AB-7EC15DF0083E}" destId="{EB03A8B7-FC5F-4A22-9C72-61E5CE9AF403}" srcOrd="0" destOrd="0" parTransId="{2B123EC2-AC81-4A2C-86BB-6C3A2E08C388}" sibTransId="{9445EC7F-E7F3-49D6-9D20-EE3C45426026}"/>
    <dgm:cxn modelId="{78C91EE7-5756-4A86-9FC4-0DEFE3C7FB4E}" type="presOf" srcId="{FB0FF22F-C852-4B72-BCA3-F00E50100C1A}" destId="{6539E303-804D-4CD5-841B-BC715C527D35}" srcOrd="0" destOrd="0" presId="urn:microsoft.com/office/officeart/2005/8/layout/orgChart1"/>
    <dgm:cxn modelId="{8815B3A0-FA51-4D97-97E0-C8142CB1D749}" type="presOf" srcId="{1C41EDAC-3596-4AC5-9CBC-DE3A0FC1B21B}" destId="{FB84DC15-C20D-474F-A3B6-52B288654FFF}" srcOrd="1" destOrd="0" presId="urn:microsoft.com/office/officeart/2005/8/layout/orgChart1"/>
    <dgm:cxn modelId="{2A2EE699-2205-47B4-B7F6-EBB1392F915A}" srcId="{DC214D74-298A-4D5E-B991-C7045AF6A4C6}" destId="{6614D5FF-DC06-4EF8-80AB-7EC15DF0083E}" srcOrd="0" destOrd="0" parTransId="{55CF3311-72E5-41F6-817C-84CAFDFBB9A6}" sibTransId="{64666B7C-312E-4E8A-8529-40F84814BF73}"/>
    <dgm:cxn modelId="{9DDA9A63-9619-44C4-B257-EBED2600F659}" srcId="{1C41EDAC-3596-4AC5-9CBC-DE3A0FC1B21B}" destId="{DCD0AA76-83E0-4756-AE5A-6A845FB30BBA}" srcOrd="2" destOrd="0" parTransId="{74E6E0E2-6CC2-4025-A95A-557F26DCFD43}" sibTransId="{4B3E954F-9143-46E6-9CF9-FB243D2B3B4A}"/>
    <dgm:cxn modelId="{5804D121-B928-4C0E-8A90-E51220B36767}" type="presOf" srcId="{6A42F884-D099-4FDC-A13A-BE068F8590AD}" destId="{F2A628D6-435B-4DC7-BBA6-D201D02D56B1}" srcOrd="0" destOrd="0" presId="urn:microsoft.com/office/officeart/2005/8/layout/orgChart1"/>
    <dgm:cxn modelId="{113E68C6-04F6-481B-B9D8-4323BB0317F1}" type="presParOf" srcId="{22D1C160-3ADD-4E02-9A26-704D5D5E26E8}" destId="{827AA0A8-B962-4EFA-94FC-76AF97D8CCC5}" srcOrd="0" destOrd="0" presId="urn:microsoft.com/office/officeart/2005/8/layout/orgChart1"/>
    <dgm:cxn modelId="{CE8BAF2E-7699-47E5-8411-0E19368C8956}" type="presParOf" srcId="{827AA0A8-B962-4EFA-94FC-76AF97D8CCC5}" destId="{29E596EC-1748-4D7C-B322-FA65EF80C05B}" srcOrd="0" destOrd="0" presId="urn:microsoft.com/office/officeart/2005/8/layout/orgChart1"/>
    <dgm:cxn modelId="{922D3680-8247-4372-B391-4D8FFF566E57}" type="presParOf" srcId="{29E596EC-1748-4D7C-B322-FA65EF80C05B}" destId="{697FFF6E-2673-4E87-BC1B-9CBB59498D70}" srcOrd="0" destOrd="0" presId="urn:microsoft.com/office/officeart/2005/8/layout/orgChart1"/>
    <dgm:cxn modelId="{95F6D4AD-4480-416A-BFAC-A7862D778F0C}" type="presParOf" srcId="{29E596EC-1748-4D7C-B322-FA65EF80C05B}" destId="{ABAF5BD8-44C9-4972-85D7-A666ECE5148A}" srcOrd="1" destOrd="0" presId="urn:microsoft.com/office/officeart/2005/8/layout/orgChart1"/>
    <dgm:cxn modelId="{3DBE6693-D379-48DF-9CEA-7BA7AF128821}" type="presParOf" srcId="{827AA0A8-B962-4EFA-94FC-76AF97D8CCC5}" destId="{269BD7F2-33F3-4A0E-9FE0-B49485772FE2}" srcOrd="1" destOrd="0" presId="urn:microsoft.com/office/officeart/2005/8/layout/orgChart1"/>
    <dgm:cxn modelId="{C9FAA0FB-7330-4A27-AF7B-6DC23EFC81D5}" type="presParOf" srcId="{269BD7F2-33F3-4A0E-9FE0-B49485772FE2}" destId="{B000E434-EFF9-4919-99B8-E1C8FE345164}" srcOrd="0" destOrd="0" presId="urn:microsoft.com/office/officeart/2005/8/layout/orgChart1"/>
    <dgm:cxn modelId="{0FB2E52F-D9FF-411B-95DF-6B2C6C59A70B}" type="presParOf" srcId="{269BD7F2-33F3-4A0E-9FE0-B49485772FE2}" destId="{05851496-63E9-4DC8-BAB1-B28FFAC70C91}" srcOrd="1" destOrd="0" presId="urn:microsoft.com/office/officeart/2005/8/layout/orgChart1"/>
    <dgm:cxn modelId="{238A39CB-07C1-4D44-8C25-9790A5EFD361}" type="presParOf" srcId="{05851496-63E9-4DC8-BAB1-B28FFAC70C91}" destId="{8A1532A7-BA7B-438E-BE22-74A81A5A65C5}" srcOrd="0" destOrd="0" presId="urn:microsoft.com/office/officeart/2005/8/layout/orgChart1"/>
    <dgm:cxn modelId="{924E6415-10D5-452D-9A15-D390AC6F9FD3}" type="presParOf" srcId="{8A1532A7-BA7B-438E-BE22-74A81A5A65C5}" destId="{C325B555-583E-4AFD-BD38-27CD45B52535}" srcOrd="0" destOrd="0" presId="urn:microsoft.com/office/officeart/2005/8/layout/orgChart1"/>
    <dgm:cxn modelId="{3810477A-2400-443A-9AA5-E98E23F1F645}" type="presParOf" srcId="{8A1532A7-BA7B-438E-BE22-74A81A5A65C5}" destId="{D1FD7173-26E4-4315-9848-FADEEBC1EE75}" srcOrd="1" destOrd="0" presId="urn:microsoft.com/office/officeart/2005/8/layout/orgChart1"/>
    <dgm:cxn modelId="{3FC89C7E-E869-49FA-9169-C2A78F38C258}" type="presParOf" srcId="{05851496-63E9-4DC8-BAB1-B28FFAC70C91}" destId="{6800F7B3-B320-4940-83FD-309A6D2B44ED}" srcOrd="1" destOrd="0" presId="urn:microsoft.com/office/officeart/2005/8/layout/orgChart1"/>
    <dgm:cxn modelId="{5F8D7A7C-6CAB-4684-A163-3BBE2634346D}" type="presParOf" srcId="{6800F7B3-B320-4940-83FD-309A6D2B44ED}" destId="{C35A6E94-C266-4924-89A0-3B675E97708D}" srcOrd="0" destOrd="0" presId="urn:microsoft.com/office/officeart/2005/8/layout/orgChart1"/>
    <dgm:cxn modelId="{AC3E6C34-3CED-4759-88DF-90306F0AD97F}" type="presParOf" srcId="{6800F7B3-B320-4940-83FD-309A6D2B44ED}" destId="{3F1FFC0C-A124-4333-B074-9F20BE27B4D5}" srcOrd="1" destOrd="0" presId="urn:microsoft.com/office/officeart/2005/8/layout/orgChart1"/>
    <dgm:cxn modelId="{925A396F-8A5E-4D3A-B7CB-DA85E2127B5E}" type="presParOf" srcId="{3F1FFC0C-A124-4333-B074-9F20BE27B4D5}" destId="{C568BB11-ECD0-4D9A-8E31-275F1835FA95}" srcOrd="0" destOrd="0" presId="urn:microsoft.com/office/officeart/2005/8/layout/orgChart1"/>
    <dgm:cxn modelId="{BED63CB0-480E-4C9C-BCF7-5C9E2D1A2B0F}" type="presParOf" srcId="{C568BB11-ECD0-4D9A-8E31-275F1835FA95}" destId="{567B4345-E130-4DF6-8C83-7A243961CFDB}" srcOrd="0" destOrd="0" presId="urn:microsoft.com/office/officeart/2005/8/layout/orgChart1"/>
    <dgm:cxn modelId="{35A39C62-610D-4834-8745-A853FA8BD59F}" type="presParOf" srcId="{C568BB11-ECD0-4D9A-8E31-275F1835FA95}" destId="{5953DBC1-F311-495C-891F-EAE2D34A67CB}" srcOrd="1" destOrd="0" presId="urn:microsoft.com/office/officeart/2005/8/layout/orgChart1"/>
    <dgm:cxn modelId="{1A3BFEA6-B84A-4785-A2E7-8EDB27C3B2A3}" type="presParOf" srcId="{3F1FFC0C-A124-4333-B074-9F20BE27B4D5}" destId="{8753CB69-69C5-418D-AA9E-B931B2CC17F7}" srcOrd="1" destOrd="0" presId="urn:microsoft.com/office/officeart/2005/8/layout/orgChart1"/>
    <dgm:cxn modelId="{F17D147D-9870-42AB-B0EC-689F1AFE448B}" type="presParOf" srcId="{3F1FFC0C-A124-4333-B074-9F20BE27B4D5}" destId="{0A1530BB-278E-4036-A003-808419844CE7}" srcOrd="2" destOrd="0" presId="urn:microsoft.com/office/officeart/2005/8/layout/orgChart1"/>
    <dgm:cxn modelId="{48E24D2F-9EA8-4FBA-81E5-3B8001EA3805}" type="presParOf" srcId="{6800F7B3-B320-4940-83FD-309A6D2B44ED}" destId="{16CD6A6F-3597-4F16-8446-694AE98C172B}" srcOrd="2" destOrd="0" presId="urn:microsoft.com/office/officeart/2005/8/layout/orgChart1"/>
    <dgm:cxn modelId="{46AB4F30-1CCE-49E2-8416-B03F4CC835E9}" type="presParOf" srcId="{6800F7B3-B320-4940-83FD-309A6D2B44ED}" destId="{D5DB318B-57F6-40B0-9387-A4ECF3493886}" srcOrd="3" destOrd="0" presId="urn:microsoft.com/office/officeart/2005/8/layout/orgChart1"/>
    <dgm:cxn modelId="{8A59988C-37F5-4A09-A6B0-5517D58E986F}" type="presParOf" srcId="{D5DB318B-57F6-40B0-9387-A4ECF3493886}" destId="{69559574-1644-4A57-B88F-38E4F00F8B29}" srcOrd="0" destOrd="0" presId="urn:microsoft.com/office/officeart/2005/8/layout/orgChart1"/>
    <dgm:cxn modelId="{B1CD4330-9CED-433B-98EF-EBA16687FB83}" type="presParOf" srcId="{69559574-1644-4A57-B88F-38E4F00F8B29}" destId="{BB842BC6-7CDC-485E-8C90-5DE4EE147A02}" srcOrd="0" destOrd="0" presId="urn:microsoft.com/office/officeart/2005/8/layout/orgChart1"/>
    <dgm:cxn modelId="{7BD8703D-33C9-4EAC-ABD1-BC51B0D322AF}" type="presParOf" srcId="{69559574-1644-4A57-B88F-38E4F00F8B29}" destId="{4BDA3A00-8C99-4BA2-BE37-43EB34BC9468}" srcOrd="1" destOrd="0" presId="urn:microsoft.com/office/officeart/2005/8/layout/orgChart1"/>
    <dgm:cxn modelId="{8965BE62-4CB5-4897-A606-68ED85AB6ED2}" type="presParOf" srcId="{D5DB318B-57F6-40B0-9387-A4ECF3493886}" destId="{4D59FC3F-0C45-44F7-ACBA-2036A4E84291}" srcOrd="1" destOrd="0" presId="urn:microsoft.com/office/officeart/2005/8/layout/orgChart1"/>
    <dgm:cxn modelId="{A3765E78-75C3-47BF-B610-0BC8B0328664}" type="presParOf" srcId="{D5DB318B-57F6-40B0-9387-A4ECF3493886}" destId="{6D8AE3ED-6C31-4510-8EFB-6A7A57792887}" srcOrd="2" destOrd="0" presId="urn:microsoft.com/office/officeart/2005/8/layout/orgChart1"/>
    <dgm:cxn modelId="{EB967021-BF8F-4EF2-8A84-8DEAEF04A281}" type="presParOf" srcId="{6800F7B3-B320-4940-83FD-309A6D2B44ED}" destId="{84A852B9-D832-4322-94A2-FC8B3A78EC89}" srcOrd="4" destOrd="0" presId="urn:microsoft.com/office/officeart/2005/8/layout/orgChart1"/>
    <dgm:cxn modelId="{644352BD-8D6E-4A4D-B5E0-FC04A98D4629}" type="presParOf" srcId="{6800F7B3-B320-4940-83FD-309A6D2B44ED}" destId="{DF3DA92C-756A-4F2C-9110-10EAB39177A2}" srcOrd="5" destOrd="0" presId="urn:microsoft.com/office/officeart/2005/8/layout/orgChart1"/>
    <dgm:cxn modelId="{7885E8E3-FC0B-44BA-9CCE-644F870348E2}" type="presParOf" srcId="{DF3DA92C-756A-4F2C-9110-10EAB39177A2}" destId="{52DED0F6-2F8E-4412-8851-915B4681E67D}" srcOrd="0" destOrd="0" presId="urn:microsoft.com/office/officeart/2005/8/layout/orgChart1"/>
    <dgm:cxn modelId="{72080EF0-6937-4746-967A-F204FC532AEE}" type="presParOf" srcId="{52DED0F6-2F8E-4412-8851-915B4681E67D}" destId="{6539E303-804D-4CD5-841B-BC715C527D35}" srcOrd="0" destOrd="0" presId="urn:microsoft.com/office/officeart/2005/8/layout/orgChart1"/>
    <dgm:cxn modelId="{74A5B942-42A3-4F4B-9A61-986ACB3EEC30}" type="presParOf" srcId="{52DED0F6-2F8E-4412-8851-915B4681E67D}" destId="{D2784028-97D3-4DA7-BB88-1CCB7322AE6A}" srcOrd="1" destOrd="0" presId="urn:microsoft.com/office/officeart/2005/8/layout/orgChart1"/>
    <dgm:cxn modelId="{425EBC89-071A-4AD7-A35A-1944617F01A8}" type="presParOf" srcId="{DF3DA92C-756A-4F2C-9110-10EAB39177A2}" destId="{7592C35C-91EF-44E5-BA72-EC8F350C23CE}" srcOrd="1" destOrd="0" presId="urn:microsoft.com/office/officeart/2005/8/layout/orgChart1"/>
    <dgm:cxn modelId="{A5A660F7-88B5-4BA8-A0BC-9CDE5A24E4A0}" type="presParOf" srcId="{DF3DA92C-756A-4F2C-9110-10EAB39177A2}" destId="{1780FD5F-F88B-45D0-A318-1B9B8012644B}" srcOrd="2" destOrd="0" presId="urn:microsoft.com/office/officeart/2005/8/layout/orgChart1"/>
    <dgm:cxn modelId="{13DEFDBE-6460-4A83-BF3A-00117643243D}" type="presParOf" srcId="{05851496-63E9-4DC8-BAB1-B28FFAC70C91}" destId="{A9E28305-F147-468F-B0C0-DA132826F854}" srcOrd="2" destOrd="0" presId="urn:microsoft.com/office/officeart/2005/8/layout/orgChart1"/>
    <dgm:cxn modelId="{D5000D53-E0FE-4CD3-887A-7B2634C63658}" type="presParOf" srcId="{269BD7F2-33F3-4A0E-9FE0-B49485772FE2}" destId="{C113CBD0-A300-4412-8770-29F4EF4D2B1E}" srcOrd="2" destOrd="0" presId="urn:microsoft.com/office/officeart/2005/8/layout/orgChart1"/>
    <dgm:cxn modelId="{8C710D65-A6BA-4038-9BB7-18DAF61D6E14}" type="presParOf" srcId="{269BD7F2-33F3-4A0E-9FE0-B49485772FE2}" destId="{8ED5DD09-5F2C-4187-B8A9-C43B40243B80}" srcOrd="3" destOrd="0" presId="urn:microsoft.com/office/officeart/2005/8/layout/orgChart1"/>
    <dgm:cxn modelId="{6AE40261-E182-4D84-A395-1BF34B7C03CA}" type="presParOf" srcId="{8ED5DD09-5F2C-4187-B8A9-C43B40243B80}" destId="{37157976-89F0-46BC-BC4B-236A548A7765}" srcOrd="0" destOrd="0" presId="urn:microsoft.com/office/officeart/2005/8/layout/orgChart1"/>
    <dgm:cxn modelId="{E858B85C-800D-462C-970C-F60E2E21B6A2}" type="presParOf" srcId="{37157976-89F0-46BC-BC4B-236A548A7765}" destId="{68A7C8E5-3D21-41EB-A5D1-7A436C57F758}" srcOrd="0" destOrd="0" presId="urn:microsoft.com/office/officeart/2005/8/layout/orgChart1"/>
    <dgm:cxn modelId="{C9B41BF5-0EE0-4218-A649-0A85B1F07CE2}" type="presParOf" srcId="{37157976-89F0-46BC-BC4B-236A548A7765}" destId="{FB84DC15-C20D-474F-A3B6-52B288654FFF}" srcOrd="1" destOrd="0" presId="urn:microsoft.com/office/officeart/2005/8/layout/orgChart1"/>
    <dgm:cxn modelId="{30E49296-F533-461B-AACA-6C4D016ACF59}" type="presParOf" srcId="{8ED5DD09-5F2C-4187-B8A9-C43B40243B80}" destId="{56036508-8702-4DC9-9C72-5521E548CC30}" srcOrd="1" destOrd="0" presId="urn:microsoft.com/office/officeart/2005/8/layout/orgChart1"/>
    <dgm:cxn modelId="{943A10F8-C9DF-4C6E-911C-7936FD728A19}" type="presParOf" srcId="{56036508-8702-4DC9-9C72-5521E548CC30}" destId="{5D01261C-F1DE-4E02-9F25-0EA01A186311}" srcOrd="0" destOrd="0" presId="urn:microsoft.com/office/officeart/2005/8/layout/orgChart1"/>
    <dgm:cxn modelId="{AE934BF1-AE6F-4BAB-B8FC-826C25AD12EF}" type="presParOf" srcId="{56036508-8702-4DC9-9C72-5521E548CC30}" destId="{0CF1F871-AA5C-455A-A97F-1B6100CD9C8C}" srcOrd="1" destOrd="0" presId="urn:microsoft.com/office/officeart/2005/8/layout/orgChart1"/>
    <dgm:cxn modelId="{A9F768E2-8025-409A-AF96-F9BD2A674405}" type="presParOf" srcId="{0CF1F871-AA5C-455A-A97F-1B6100CD9C8C}" destId="{786CC9B6-1C17-4A38-9577-5405F837E269}" srcOrd="0" destOrd="0" presId="urn:microsoft.com/office/officeart/2005/8/layout/orgChart1"/>
    <dgm:cxn modelId="{C798F153-94F8-4572-8BFF-5334662C80B2}" type="presParOf" srcId="{786CC9B6-1C17-4A38-9577-5405F837E269}" destId="{0AEE7C68-C630-4C90-88A1-EDAC56F68D9B}" srcOrd="0" destOrd="0" presId="urn:microsoft.com/office/officeart/2005/8/layout/orgChart1"/>
    <dgm:cxn modelId="{B30A1E75-8E6B-488E-93E9-8FBC5F908C4B}" type="presParOf" srcId="{786CC9B6-1C17-4A38-9577-5405F837E269}" destId="{93AB8467-4B74-4A9A-9F07-5F5BDECFA9FC}" srcOrd="1" destOrd="0" presId="urn:microsoft.com/office/officeart/2005/8/layout/orgChart1"/>
    <dgm:cxn modelId="{79559FBB-7AED-4B6F-902C-69B5E23513D2}" type="presParOf" srcId="{0CF1F871-AA5C-455A-A97F-1B6100CD9C8C}" destId="{B8C7CD9F-162B-41BF-9E32-37D0612BBECF}" srcOrd="1" destOrd="0" presId="urn:microsoft.com/office/officeart/2005/8/layout/orgChart1"/>
    <dgm:cxn modelId="{24B59854-805E-4652-A1D7-AC2511E39D5A}" type="presParOf" srcId="{0CF1F871-AA5C-455A-A97F-1B6100CD9C8C}" destId="{4DD408E1-7487-4470-AF1E-348C353422D8}" srcOrd="2" destOrd="0" presId="urn:microsoft.com/office/officeart/2005/8/layout/orgChart1"/>
    <dgm:cxn modelId="{975AFAF9-9E9B-41B0-BC2D-48572A74F471}" type="presParOf" srcId="{56036508-8702-4DC9-9C72-5521E548CC30}" destId="{EEEE2909-4ACB-464F-BFF5-9AE56F4B6412}" srcOrd="2" destOrd="0" presId="urn:microsoft.com/office/officeart/2005/8/layout/orgChart1"/>
    <dgm:cxn modelId="{35A03FCF-BB3D-4E94-B8EC-74C63396E5A7}" type="presParOf" srcId="{56036508-8702-4DC9-9C72-5521E548CC30}" destId="{2DDAC933-8FA6-465C-AEA4-D245FD7C6745}" srcOrd="3" destOrd="0" presId="urn:microsoft.com/office/officeart/2005/8/layout/orgChart1"/>
    <dgm:cxn modelId="{032EA5AF-8F11-41C5-AF43-123A08E1A225}" type="presParOf" srcId="{2DDAC933-8FA6-465C-AEA4-D245FD7C6745}" destId="{7C084EB7-3022-4CF3-B444-BBABEC2645FA}" srcOrd="0" destOrd="0" presId="urn:microsoft.com/office/officeart/2005/8/layout/orgChart1"/>
    <dgm:cxn modelId="{9ABD0B2A-874F-47BB-87FC-CBBE4EE39271}" type="presParOf" srcId="{7C084EB7-3022-4CF3-B444-BBABEC2645FA}" destId="{522A5E52-7DEE-4132-B49D-7429B312103F}" srcOrd="0" destOrd="0" presId="urn:microsoft.com/office/officeart/2005/8/layout/orgChart1"/>
    <dgm:cxn modelId="{A52E047C-2A8D-4D79-A4E5-67109BF435BE}" type="presParOf" srcId="{7C084EB7-3022-4CF3-B444-BBABEC2645FA}" destId="{CEB3F592-2A0D-4DF4-9A59-EBCD4C1F59B0}" srcOrd="1" destOrd="0" presId="urn:microsoft.com/office/officeart/2005/8/layout/orgChart1"/>
    <dgm:cxn modelId="{3ADE1D6C-EE2C-4088-AAC0-DACF4DF7248A}" type="presParOf" srcId="{2DDAC933-8FA6-465C-AEA4-D245FD7C6745}" destId="{0B303C81-60A8-49E7-8631-2DE0482A5FA8}" srcOrd="1" destOrd="0" presId="urn:microsoft.com/office/officeart/2005/8/layout/orgChart1"/>
    <dgm:cxn modelId="{D9BF6E0C-43DB-4D7D-AC51-1A629F8F9A8C}" type="presParOf" srcId="{2DDAC933-8FA6-465C-AEA4-D245FD7C6745}" destId="{0F5B52A9-347E-4F02-BC46-3E734EE2A122}" srcOrd="2" destOrd="0" presId="urn:microsoft.com/office/officeart/2005/8/layout/orgChart1"/>
    <dgm:cxn modelId="{B2A95DA1-9470-4767-9759-3363BCE3D26A}" type="presParOf" srcId="{56036508-8702-4DC9-9C72-5521E548CC30}" destId="{4ACF46B6-4F8D-4CB4-96C2-60A2CCE21FA5}" srcOrd="4" destOrd="0" presId="urn:microsoft.com/office/officeart/2005/8/layout/orgChart1"/>
    <dgm:cxn modelId="{1494901A-B69F-4690-8C5F-AC459D6F1DF5}" type="presParOf" srcId="{56036508-8702-4DC9-9C72-5521E548CC30}" destId="{E8F950A0-52EB-4C72-A779-4FF205B286BB}" srcOrd="5" destOrd="0" presId="urn:microsoft.com/office/officeart/2005/8/layout/orgChart1"/>
    <dgm:cxn modelId="{082DA19A-3554-48AA-9DDB-96660017B44A}" type="presParOf" srcId="{E8F950A0-52EB-4C72-A779-4FF205B286BB}" destId="{D45EE1DC-A4D7-4F32-896B-7D4CE650C6D9}" srcOrd="0" destOrd="0" presId="urn:microsoft.com/office/officeart/2005/8/layout/orgChart1"/>
    <dgm:cxn modelId="{2D914F75-5F71-4A4E-BD64-48C10CD436C8}" type="presParOf" srcId="{D45EE1DC-A4D7-4F32-896B-7D4CE650C6D9}" destId="{F660E251-DC5B-4535-9662-88F6D34DF4BD}" srcOrd="0" destOrd="0" presId="urn:microsoft.com/office/officeart/2005/8/layout/orgChart1"/>
    <dgm:cxn modelId="{EFAEBACC-F1A9-4725-A8C7-D28DED7B97C9}" type="presParOf" srcId="{D45EE1DC-A4D7-4F32-896B-7D4CE650C6D9}" destId="{F1F2801E-7630-41A0-8879-ED77B2AA6496}" srcOrd="1" destOrd="0" presId="urn:microsoft.com/office/officeart/2005/8/layout/orgChart1"/>
    <dgm:cxn modelId="{E3EC5FE5-9B4E-4D6F-85E6-989C7D474A5D}" type="presParOf" srcId="{E8F950A0-52EB-4C72-A779-4FF205B286BB}" destId="{C49F2564-EB14-40C9-8D71-00B4AA1E12A8}" srcOrd="1" destOrd="0" presId="urn:microsoft.com/office/officeart/2005/8/layout/orgChart1"/>
    <dgm:cxn modelId="{D5B24A34-742F-4AA3-B0F5-FF7E89190A00}" type="presParOf" srcId="{E8F950A0-52EB-4C72-A779-4FF205B286BB}" destId="{5310A0E8-29D3-4379-812F-3DDA942B10AC}" srcOrd="2" destOrd="0" presId="urn:microsoft.com/office/officeart/2005/8/layout/orgChart1"/>
    <dgm:cxn modelId="{B91BFFC4-12F6-415A-B1CF-098BC1F73469}" type="presParOf" srcId="{8ED5DD09-5F2C-4187-B8A9-C43B40243B80}" destId="{B09E26EA-F0E9-408B-93AA-71A5094E84D2}" srcOrd="2" destOrd="0" presId="urn:microsoft.com/office/officeart/2005/8/layout/orgChart1"/>
    <dgm:cxn modelId="{BB925E38-8D08-4BA3-96D8-38FB8D83C984}" type="presParOf" srcId="{269BD7F2-33F3-4A0E-9FE0-B49485772FE2}" destId="{C7E01C26-7FE6-4CE7-A2BF-3E0FE1714F09}" srcOrd="4" destOrd="0" presId="urn:microsoft.com/office/officeart/2005/8/layout/orgChart1"/>
    <dgm:cxn modelId="{B04EF466-F0F1-476F-83FB-324BE9B10F4C}" type="presParOf" srcId="{269BD7F2-33F3-4A0E-9FE0-B49485772FE2}" destId="{D65C3E30-1D84-42D4-9B06-1DCB5FC2801C}" srcOrd="5" destOrd="0" presId="urn:microsoft.com/office/officeart/2005/8/layout/orgChart1"/>
    <dgm:cxn modelId="{E831F580-992B-4247-8CFE-8679B88A81E0}" type="presParOf" srcId="{D65C3E30-1D84-42D4-9B06-1DCB5FC2801C}" destId="{4CCBA23F-F0F7-498F-8393-269F0CE3E874}" srcOrd="0" destOrd="0" presId="urn:microsoft.com/office/officeart/2005/8/layout/orgChart1"/>
    <dgm:cxn modelId="{962ACD41-3058-4A52-9690-32EABACAF756}" type="presParOf" srcId="{4CCBA23F-F0F7-498F-8393-269F0CE3E874}" destId="{980ED2F5-B298-4305-BC93-79CD94674961}" srcOrd="0" destOrd="0" presId="urn:microsoft.com/office/officeart/2005/8/layout/orgChart1"/>
    <dgm:cxn modelId="{F04402E4-1C2F-4AAC-870B-483B4785F2B7}" type="presParOf" srcId="{4CCBA23F-F0F7-498F-8393-269F0CE3E874}" destId="{EAEC479B-9EA2-4494-9312-4F9445E98D27}" srcOrd="1" destOrd="0" presId="urn:microsoft.com/office/officeart/2005/8/layout/orgChart1"/>
    <dgm:cxn modelId="{41EC116E-EB2F-419C-82FD-719A5393E83A}" type="presParOf" srcId="{D65C3E30-1D84-42D4-9B06-1DCB5FC2801C}" destId="{61CF6FB0-8E5B-48A9-BA61-BEE0C7872F97}" srcOrd="1" destOrd="0" presId="urn:microsoft.com/office/officeart/2005/8/layout/orgChart1"/>
    <dgm:cxn modelId="{2BC6FFAA-4B44-43EA-9475-19FA2253874F}" type="presParOf" srcId="{61CF6FB0-8E5B-48A9-BA61-BEE0C7872F97}" destId="{088CFD62-5923-45A8-8067-448A16B94BB1}" srcOrd="0" destOrd="0" presId="urn:microsoft.com/office/officeart/2005/8/layout/orgChart1"/>
    <dgm:cxn modelId="{0769D841-C2A0-4331-A9B6-E86B7995A6CC}" type="presParOf" srcId="{61CF6FB0-8E5B-48A9-BA61-BEE0C7872F97}" destId="{BBC1A9D5-080C-4429-AF0F-A59762ABCFE9}" srcOrd="1" destOrd="0" presId="urn:microsoft.com/office/officeart/2005/8/layout/orgChart1"/>
    <dgm:cxn modelId="{028230F5-64C7-40A1-8B72-FEF093D5B16B}" type="presParOf" srcId="{BBC1A9D5-080C-4429-AF0F-A59762ABCFE9}" destId="{9F36A19B-498F-4525-BCAA-AE4C28C869C2}" srcOrd="0" destOrd="0" presId="urn:microsoft.com/office/officeart/2005/8/layout/orgChart1"/>
    <dgm:cxn modelId="{B53E6305-BD86-4360-A0FC-0D0AF60F3D6D}" type="presParOf" srcId="{9F36A19B-498F-4525-BCAA-AE4C28C869C2}" destId="{F2A628D6-435B-4DC7-BBA6-D201D02D56B1}" srcOrd="0" destOrd="0" presId="urn:microsoft.com/office/officeart/2005/8/layout/orgChart1"/>
    <dgm:cxn modelId="{5C6EDAC4-59E4-4BF3-AC65-8F2C0EC301B3}" type="presParOf" srcId="{9F36A19B-498F-4525-BCAA-AE4C28C869C2}" destId="{F1416666-C10A-4618-93FE-6C1CF6FCF9E9}" srcOrd="1" destOrd="0" presId="urn:microsoft.com/office/officeart/2005/8/layout/orgChart1"/>
    <dgm:cxn modelId="{4860E9E8-3066-41AA-9556-7C3544559301}" type="presParOf" srcId="{BBC1A9D5-080C-4429-AF0F-A59762ABCFE9}" destId="{10CC8B88-9850-4D30-811B-CC386C70170A}" srcOrd="1" destOrd="0" presId="urn:microsoft.com/office/officeart/2005/8/layout/orgChart1"/>
    <dgm:cxn modelId="{AE964096-2358-4282-A58D-3027DE5C55FB}" type="presParOf" srcId="{BBC1A9D5-080C-4429-AF0F-A59762ABCFE9}" destId="{7053DC96-9B15-4213-8499-B793D304408F}" srcOrd="2" destOrd="0" presId="urn:microsoft.com/office/officeart/2005/8/layout/orgChart1"/>
    <dgm:cxn modelId="{8749BB77-A915-45CD-8A90-679031EDDE23}" type="presParOf" srcId="{61CF6FB0-8E5B-48A9-BA61-BEE0C7872F97}" destId="{0B838EA0-B812-4D14-8BE7-DE96313BB6E6}" srcOrd="2" destOrd="0" presId="urn:microsoft.com/office/officeart/2005/8/layout/orgChart1"/>
    <dgm:cxn modelId="{C0F9E4AB-8606-4DBC-95E9-B0E542A2CF6A}" type="presParOf" srcId="{61CF6FB0-8E5B-48A9-BA61-BEE0C7872F97}" destId="{A8B11B8D-BC3D-4111-95C0-08706BE66A7F}" srcOrd="3" destOrd="0" presId="urn:microsoft.com/office/officeart/2005/8/layout/orgChart1"/>
    <dgm:cxn modelId="{FEED9E36-782F-495D-81C0-C4E40A8A2A5E}" type="presParOf" srcId="{A8B11B8D-BC3D-4111-95C0-08706BE66A7F}" destId="{2342104B-78C0-4EC6-B61F-C007F271B741}" srcOrd="0" destOrd="0" presId="urn:microsoft.com/office/officeart/2005/8/layout/orgChart1"/>
    <dgm:cxn modelId="{103F5C3C-66CD-462C-A1B3-DDFFA0959FEC}" type="presParOf" srcId="{2342104B-78C0-4EC6-B61F-C007F271B741}" destId="{C1689FBF-C2DE-44A9-9ED4-860E78E8BC72}" srcOrd="0" destOrd="0" presId="urn:microsoft.com/office/officeart/2005/8/layout/orgChart1"/>
    <dgm:cxn modelId="{9256EDCF-F744-4CE0-9D77-92D9CA2C9ACD}" type="presParOf" srcId="{2342104B-78C0-4EC6-B61F-C007F271B741}" destId="{24D8B6DE-CAAE-416C-B48E-457E5D901D47}" srcOrd="1" destOrd="0" presId="urn:microsoft.com/office/officeart/2005/8/layout/orgChart1"/>
    <dgm:cxn modelId="{02D0C4BD-83A1-4A2B-A6ED-B31CD3620F41}" type="presParOf" srcId="{A8B11B8D-BC3D-4111-95C0-08706BE66A7F}" destId="{8EF638F3-4759-4078-9C38-A3B11018887C}" srcOrd="1" destOrd="0" presId="urn:microsoft.com/office/officeart/2005/8/layout/orgChart1"/>
    <dgm:cxn modelId="{BE2B22AC-7BCE-4C67-9000-B9E9E78F7126}" type="presParOf" srcId="{A8B11B8D-BC3D-4111-95C0-08706BE66A7F}" destId="{430AAF44-8207-41C2-B2A9-CA68A2207310}" srcOrd="2" destOrd="0" presId="urn:microsoft.com/office/officeart/2005/8/layout/orgChart1"/>
    <dgm:cxn modelId="{41F57619-9E8F-46CC-8CB4-5BD32FAFD76A}" type="presParOf" srcId="{61CF6FB0-8E5B-48A9-BA61-BEE0C7872F97}" destId="{D7417A86-2363-437B-9E29-8C3AEC260D65}" srcOrd="4" destOrd="0" presId="urn:microsoft.com/office/officeart/2005/8/layout/orgChart1"/>
    <dgm:cxn modelId="{710604BC-5F3E-4741-9204-B1BC8A9EC619}" type="presParOf" srcId="{61CF6FB0-8E5B-48A9-BA61-BEE0C7872F97}" destId="{144CCEBD-A5EF-4E6C-8652-7FD037B40ED1}" srcOrd="5" destOrd="0" presId="urn:microsoft.com/office/officeart/2005/8/layout/orgChart1"/>
    <dgm:cxn modelId="{997BDFFE-BEC2-4918-89CA-E62277D7F636}" type="presParOf" srcId="{144CCEBD-A5EF-4E6C-8652-7FD037B40ED1}" destId="{09FA8E26-D84C-4762-8122-DF149179F1C8}" srcOrd="0" destOrd="0" presId="urn:microsoft.com/office/officeart/2005/8/layout/orgChart1"/>
    <dgm:cxn modelId="{9D6B1B4A-A91C-4941-B916-F0A465ACBC52}" type="presParOf" srcId="{09FA8E26-D84C-4762-8122-DF149179F1C8}" destId="{FB58490E-3F9D-4E4D-B4B2-7A4C09D2237A}" srcOrd="0" destOrd="0" presId="urn:microsoft.com/office/officeart/2005/8/layout/orgChart1"/>
    <dgm:cxn modelId="{9563039D-913B-4EC5-ADC8-9E6234961180}" type="presParOf" srcId="{09FA8E26-D84C-4762-8122-DF149179F1C8}" destId="{41CF6B31-0F99-486D-BB56-B8C433F00387}" srcOrd="1" destOrd="0" presId="urn:microsoft.com/office/officeart/2005/8/layout/orgChart1"/>
    <dgm:cxn modelId="{D074B072-8DCA-46B2-A169-310A0BA9281B}" type="presParOf" srcId="{144CCEBD-A5EF-4E6C-8652-7FD037B40ED1}" destId="{13018DA0-2003-4961-9789-503A5165987A}" srcOrd="1" destOrd="0" presId="urn:microsoft.com/office/officeart/2005/8/layout/orgChart1"/>
    <dgm:cxn modelId="{96108C85-39F0-4D66-B9AF-0ECD963E2449}" type="presParOf" srcId="{144CCEBD-A5EF-4E6C-8652-7FD037B40ED1}" destId="{8C1D0A3A-21F7-4117-B272-3EF58C162A02}" srcOrd="2" destOrd="0" presId="urn:microsoft.com/office/officeart/2005/8/layout/orgChart1"/>
    <dgm:cxn modelId="{971F12F0-4C67-4408-A3A3-66FB1210F1FD}" type="presParOf" srcId="{D65C3E30-1D84-42D4-9B06-1DCB5FC2801C}" destId="{A3281E5C-4BF4-4E87-B960-FFBC06ABBBC0}" srcOrd="2" destOrd="0" presId="urn:microsoft.com/office/officeart/2005/8/layout/orgChart1"/>
    <dgm:cxn modelId="{6880FD27-1C62-4473-8617-E63E466B4DFE}" type="presParOf" srcId="{827AA0A8-B962-4EFA-94FC-76AF97D8CCC5}" destId="{EDCD35BA-3482-467F-844B-FDE83517CC1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4D8AA-7323-43C1-B8E4-B95EB1590764}">
      <dsp:nvSpPr>
        <dsp:cNvPr id="0" name=""/>
        <dsp:cNvSpPr/>
      </dsp:nvSpPr>
      <dsp:spPr>
        <a:xfrm rot="5400000">
          <a:off x="4360105" y="-1699486"/>
          <a:ext cx="898097" cy="45262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3200" kern="1200" dirty="0" smtClean="0"/>
            <a:t>Monosaccharide's </a:t>
          </a:r>
          <a:endParaRPr lang="en-CA" sz="3200" kern="1200" dirty="0"/>
        </a:p>
      </dsp:txBody>
      <dsp:txXfrm rot="-5400000">
        <a:off x="2546023" y="158437"/>
        <a:ext cx="4482422" cy="810415"/>
      </dsp:txXfrm>
    </dsp:sp>
    <dsp:sp modelId="{02D55B81-ADAD-4D2B-9205-36D5CD4C4784}">
      <dsp:nvSpPr>
        <dsp:cNvPr id="0" name=""/>
        <dsp:cNvSpPr/>
      </dsp:nvSpPr>
      <dsp:spPr>
        <a:xfrm>
          <a:off x="0" y="2334"/>
          <a:ext cx="2546022" cy="11226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/>
            <a:t>Carbohydrates</a:t>
          </a:r>
          <a:endParaRPr lang="en-CA" sz="2700" kern="1200" dirty="0"/>
        </a:p>
      </dsp:txBody>
      <dsp:txXfrm>
        <a:off x="54802" y="57136"/>
        <a:ext cx="2436418" cy="1013018"/>
      </dsp:txXfrm>
    </dsp:sp>
    <dsp:sp modelId="{77A13D30-834E-46C2-A5F9-BCE9D2D3D92A}">
      <dsp:nvSpPr>
        <dsp:cNvPr id="0" name=""/>
        <dsp:cNvSpPr/>
      </dsp:nvSpPr>
      <dsp:spPr>
        <a:xfrm rot="5400000">
          <a:off x="4360105" y="-520732"/>
          <a:ext cx="898097" cy="45262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3200" kern="1200" dirty="0" smtClean="0"/>
            <a:t>Fatty acids and Glycerol </a:t>
          </a:r>
          <a:endParaRPr lang="en-CA" sz="3200" kern="1200" dirty="0"/>
        </a:p>
      </dsp:txBody>
      <dsp:txXfrm rot="-5400000">
        <a:off x="2546023" y="1337191"/>
        <a:ext cx="4482422" cy="810415"/>
      </dsp:txXfrm>
    </dsp:sp>
    <dsp:sp modelId="{DB9BCF90-41CA-4137-86E0-8D1D8AC278EA}">
      <dsp:nvSpPr>
        <dsp:cNvPr id="0" name=""/>
        <dsp:cNvSpPr/>
      </dsp:nvSpPr>
      <dsp:spPr>
        <a:xfrm>
          <a:off x="0" y="1181087"/>
          <a:ext cx="2546022" cy="11226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/>
            <a:t>Lipids</a:t>
          </a:r>
          <a:endParaRPr lang="en-CA" sz="2700" kern="1200" dirty="0"/>
        </a:p>
      </dsp:txBody>
      <dsp:txXfrm>
        <a:off x="54802" y="1235889"/>
        <a:ext cx="2436418" cy="1013018"/>
      </dsp:txXfrm>
    </dsp:sp>
    <dsp:sp modelId="{A75223CC-E0F6-4139-AF1A-3AEA79DA4378}">
      <dsp:nvSpPr>
        <dsp:cNvPr id="0" name=""/>
        <dsp:cNvSpPr/>
      </dsp:nvSpPr>
      <dsp:spPr>
        <a:xfrm rot="5400000">
          <a:off x="4360105" y="658020"/>
          <a:ext cx="898097" cy="45262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3200" kern="1200" dirty="0" smtClean="0"/>
            <a:t>Amino acids </a:t>
          </a:r>
          <a:endParaRPr lang="en-CA" sz="3200" kern="1200" dirty="0"/>
        </a:p>
      </dsp:txBody>
      <dsp:txXfrm rot="-5400000">
        <a:off x="2546023" y="2515944"/>
        <a:ext cx="4482422" cy="810415"/>
      </dsp:txXfrm>
    </dsp:sp>
    <dsp:sp modelId="{9BECD248-8369-41AC-94A2-DE82C2392CBD}">
      <dsp:nvSpPr>
        <dsp:cNvPr id="0" name=""/>
        <dsp:cNvSpPr/>
      </dsp:nvSpPr>
      <dsp:spPr>
        <a:xfrm>
          <a:off x="0" y="2359841"/>
          <a:ext cx="2546022" cy="11226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/>
            <a:t>Proteins </a:t>
          </a:r>
          <a:endParaRPr lang="en-CA" sz="2700" kern="1200" dirty="0"/>
        </a:p>
      </dsp:txBody>
      <dsp:txXfrm>
        <a:off x="54802" y="2414643"/>
        <a:ext cx="2436418" cy="1013018"/>
      </dsp:txXfrm>
    </dsp:sp>
    <dsp:sp modelId="{320F8636-0CB9-4CA2-B5F5-EF0ACEBE6E6F}">
      <dsp:nvSpPr>
        <dsp:cNvPr id="0" name=""/>
        <dsp:cNvSpPr/>
      </dsp:nvSpPr>
      <dsp:spPr>
        <a:xfrm rot="5400000">
          <a:off x="4360105" y="1836774"/>
          <a:ext cx="898097" cy="45262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3200" kern="1200" dirty="0" smtClean="0"/>
            <a:t>Nucleotides </a:t>
          </a:r>
          <a:endParaRPr lang="en-CA" sz="3200" kern="1200" dirty="0"/>
        </a:p>
      </dsp:txBody>
      <dsp:txXfrm rot="-5400000">
        <a:off x="2546023" y="3694698"/>
        <a:ext cx="4482422" cy="810415"/>
      </dsp:txXfrm>
    </dsp:sp>
    <dsp:sp modelId="{1852F31E-5763-4478-9776-98F3178ACA88}">
      <dsp:nvSpPr>
        <dsp:cNvPr id="0" name=""/>
        <dsp:cNvSpPr/>
      </dsp:nvSpPr>
      <dsp:spPr>
        <a:xfrm>
          <a:off x="0" y="3538594"/>
          <a:ext cx="2546022" cy="11226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/>
            <a:t>Nucleic Acids </a:t>
          </a:r>
          <a:endParaRPr lang="en-CA" sz="2700" kern="1200" dirty="0"/>
        </a:p>
      </dsp:txBody>
      <dsp:txXfrm>
        <a:off x="54802" y="3593396"/>
        <a:ext cx="2436418" cy="1013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17A86-2363-437B-9E29-8C3AEC260D65}">
      <dsp:nvSpPr>
        <dsp:cNvPr id="0" name=""/>
        <dsp:cNvSpPr/>
      </dsp:nvSpPr>
      <dsp:spPr>
        <a:xfrm>
          <a:off x="8873754" y="1476386"/>
          <a:ext cx="262820" cy="2173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3703"/>
              </a:lnTo>
              <a:lnTo>
                <a:pt x="262820" y="2173703"/>
              </a:lnTo>
            </a:path>
          </a:pathLst>
        </a:custGeom>
        <a:noFill/>
        <a:ln w="22225" cap="rnd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38EA0-B812-4D14-8BE7-DE96313BB6E6}">
      <dsp:nvSpPr>
        <dsp:cNvPr id="0" name=""/>
        <dsp:cNvSpPr/>
      </dsp:nvSpPr>
      <dsp:spPr>
        <a:xfrm>
          <a:off x="8873754" y="1476386"/>
          <a:ext cx="262820" cy="1406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6229"/>
              </a:lnTo>
              <a:lnTo>
                <a:pt x="262820" y="1406229"/>
              </a:lnTo>
            </a:path>
          </a:pathLst>
        </a:custGeom>
        <a:noFill/>
        <a:ln w="22225" cap="rnd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8CFD62-5923-45A8-8067-448A16B94BB1}">
      <dsp:nvSpPr>
        <dsp:cNvPr id="0" name=""/>
        <dsp:cNvSpPr/>
      </dsp:nvSpPr>
      <dsp:spPr>
        <a:xfrm>
          <a:off x="8873754" y="1476386"/>
          <a:ext cx="262820" cy="568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731"/>
              </a:lnTo>
              <a:lnTo>
                <a:pt x="262820" y="568731"/>
              </a:lnTo>
            </a:path>
          </a:pathLst>
        </a:custGeom>
        <a:noFill/>
        <a:ln w="22225" cap="rnd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E01C26-7FE6-4CE7-A2BF-3E0FE1714F09}">
      <dsp:nvSpPr>
        <dsp:cNvPr id="0" name=""/>
        <dsp:cNvSpPr/>
      </dsp:nvSpPr>
      <dsp:spPr>
        <a:xfrm>
          <a:off x="5528365" y="592390"/>
          <a:ext cx="3817219" cy="294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354"/>
              </a:lnTo>
              <a:lnTo>
                <a:pt x="3817219" y="170354"/>
              </a:lnTo>
              <a:lnTo>
                <a:pt x="3817219" y="294209"/>
              </a:lnTo>
            </a:path>
          </a:pathLst>
        </a:custGeom>
        <a:noFill/>
        <a:ln w="2222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CF46B6-4F8D-4CB4-96C2-60A2CCE21FA5}">
      <dsp:nvSpPr>
        <dsp:cNvPr id="0" name=""/>
        <dsp:cNvSpPr/>
      </dsp:nvSpPr>
      <dsp:spPr>
        <a:xfrm>
          <a:off x="4366095" y="1577659"/>
          <a:ext cx="176936" cy="2072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2431"/>
              </a:lnTo>
              <a:lnTo>
                <a:pt x="176936" y="2072431"/>
              </a:lnTo>
            </a:path>
          </a:pathLst>
        </a:custGeom>
        <a:noFill/>
        <a:ln w="22225" cap="rnd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E2909-4ACB-464F-BFF5-9AE56F4B6412}">
      <dsp:nvSpPr>
        <dsp:cNvPr id="0" name=""/>
        <dsp:cNvSpPr/>
      </dsp:nvSpPr>
      <dsp:spPr>
        <a:xfrm>
          <a:off x="4366095" y="1577659"/>
          <a:ext cx="176936" cy="1380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0101"/>
              </a:lnTo>
              <a:lnTo>
                <a:pt x="176936" y="1380101"/>
              </a:lnTo>
            </a:path>
          </a:pathLst>
        </a:custGeom>
        <a:noFill/>
        <a:ln w="22225" cap="rnd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1261C-F1DE-4E02-9F25-0EA01A186311}">
      <dsp:nvSpPr>
        <dsp:cNvPr id="0" name=""/>
        <dsp:cNvSpPr/>
      </dsp:nvSpPr>
      <dsp:spPr>
        <a:xfrm>
          <a:off x="4366095" y="1577659"/>
          <a:ext cx="176936" cy="542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2604"/>
              </a:lnTo>
              <a:lnTo>
                <a:pt x="176936" y="542604"/>
              </a:lnTo>
            </a:path>
          </a:pathLst>
        </a:custGeom>
        <a:noFill/>
        <a:ln w="22225" cap="rnd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3CBD0-A300-4412-8770-29F4EF4D2B1E}">
      <dsp:nvSpPr>
        <dsp:cNvPr id="0" name=""/>
        <dsp:cNvSpPr/>
      </dsp:nvSpPr>
      <dsp:spPr>
        <a:xfrm>
          <a:off x="4837925" y="592390"/>
          <a:ext cx="690440" cy="395481"/>
        </a:xfrm>
        <a:custGeom>
          <a:avLst/>
          <a:gdLst/>
          <a:ahLst/>
          <a:cxnLst/>
          <a:rect l="0" t="0" r="0" b="0"/>
          <a:pathLst>
            <a:path>
              <a:moveTo>
                <a:pt x="690440" y="0"/>
              </a:moveTo>
              <a:lnTo>
                <a:pt x="690440" y="271626"/>
              </a:lnTo>
              <a:lnTo>
                <a:pt x="0" y="271626"/>
              </a:lnTo>
              <a:lnTo>
                <a:pt x="0" y="395481"/>
              </a:lnTo>
            </a:path>
          </a:pathLst>
        </a:custGeom>
        <a:noFill/>
        <a:ln w="2222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852B9-D832-4322-94A2-FC8B3A78EC89}">
      <dsp:nvSpPr>
        <dsp:cNvPr id="0" name=""/>
        <dsp:cNvSpPr/>
      </dsp:nvSpPr>
      <dsp:spPr>
        <a:xfrm>
          <a:off x="117957" y="1491827"/>
          <a:ext cx="267288" cy="2158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8260"/>
              </a:lnTo>
              <a:lnTo>
                <a:pt x="267288" y="2158260"/>
              </a:lnTo>
            </a:path>
          </a:pathLst>
        </a:custGeom>
        <a:noFill/>
        <a:ln w="22225" cap="rnd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D6A6F-3597-4F16-8446-694AE98C172B}">
      <dsp:nvSpPr>
        <dsp:cNvPr id="0" name=""/>
        <dsp:cNvSpPr/>
      </dsp:nvSpPr>
      <dsp:spPr>
        <a:xfrm>
          <a:off x="117957" y="1491827"/>
          <a:ext cx="267288" cy="1448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8988"/>
              </a:lnTo>
              <a:lnTo>
                <a:pt x="267288" y="1448988"/>
              </a:lnTo>
            </a:path>
          </a:pathLst>
        </a:custGeom>
        <a:noFill/>
        <a:ln w="22225" cap="rnd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A6E94-C266-4924-89A0-3B675E97708D}">
      <dsp:nvSpPr>
        <dsp:cNvPr id="0" name=""/>
        <dsp:cNvSpPr/>
      </dsp:nvSpPr>
      <dsp:spPr>
        <a:xfrm>
          <a:off x="117957" y="1491827"/>
          <a:ext cx="267288" cy="611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491"/>
              </a:lnTo>
              <a:lnTo>
                <a:pt x="267288" y="611491"/>
              </a:lnTo>
            </a:path>
          </a:pathLst>
        </a:custGeom>
        <a:noFill/>
        <a:ln w="22225" cap="rnd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0E434-EFF9-4919-99B8-E1C8FE345164}">
      <dsp:nvSpPr>
        <dsp:cNvPr id="0" name=""/>
        <dsp:cNvSpPr/>
      </dsp:nvSpPr>
      <dsp:spPr>
        <a:xfrm>
          <a:off x="589786" y="592390"/>
          <a:ext cx="4938578" cy="309649"/>
        </a:xfrm>
        <a:custGeom>
          <a:avLst/>
          <a:gdLst/>
          <a:ahLst/>
          <a:cxnLst/>
          <a:rect l="0" t="0" r="0" b="0"/>
          <a:pathLst>
            <a:path>
              <a:moveTo>
                <a:pt x="4938578" y="0"/>
              </a:moveTo>
              <a:lnTo>
                <a:pt x="4938578" y="185794"/>
              </a:lnTo>
              <a:lnTo>
                <a:pt x="0" y="185794"/>
              </a:lnTo>
              <a:lnTo>
                <a:pt x="0" y="309649"/>
              </a:lnTo>
            </a:path>
          </a:pathLst>
        </a:custGeom>
        <a:noFill/>
        <a:ln w="2222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FFF6E-2673-4E87-BC1B-9CBB59498D70}">
      <dsp:nvSpPr>
        <dsp:cNvPr id="0" name=""/>
        <dsp:cNvSpPr/>
      </dsp:nvSpPr>
      <dsp:spPr>
        <a:xfrm>
          <a:off x="4938578" y="2603"/>
          <a:ext cx="1179573" cy="58978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smtClean="0"/>
            <a:t>Carbohydrate</a:t>
          </a:r>
          <a:endParaRPr lang="en-CA" sz="1300" kern="1200" dirty="0"/>
        </a:p>
      </dsp:txBody>
      <dsp:txXfrm>
        <a:off x="4938578" y="2603"/>
        <a:ext cx="1179573" cy="589786"/>
      </dsp:txXfrm>
    </dsp:sp>
    <dsp:sp modelId="{C325B555-583E-4AFD-BD38-27CD45B52535}">
      <dsp:nvSpPr>
        <dsp:cNvPr id="0" name=""/>
        <dsp:cNvSpPr/>
      </dsp:nvSpPr>
      <dsp:spPr>
        <a:xfrm>
          <a:off x="0" y="902040"/>
          <a:ext cx="1179573" cy="589786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smtClean="0"/>
            <a:t>Monosaccharide </a:t>
          </a:r>
          <a:endParaRPr lang="en-CA" sz="1300" kern="1200" dirty="0"/>
        </a:p>
      </dsp:txBody>
      <dsp:txXfrm>
        <a:off x="0" y="902040"/>
        <a:ext cx="1179573" cy="589786"/>
      </dsp:txXfrm>
    </dsp:sp>
    <dsp:sp modelId="{567B4345-E130-4DF6-8C83-7A243961CFDB}">
      <dsp:nvSpPr>
        <dsp:cNvPr id="0" name=""/>
        <dsp:cNvSpPr/>
      </dsp:nvSpPr>
      <dsp:spPr>
        <a:xfrm>
          <a:off x="385245" y="1808425"/>
          <a:ext cx="1179573" cy="589786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α</a:t>
          </a:r>
          <a:r>
            <a:rPr lang="en-CA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CA" sz="1300" kern="1200" dirty="0" smtClean="0"/>
            <a:t>Glucose </a:t>
          </a:r>
          <a:endParaRPr lang="en-CA" sz="1300" kern="1200" dirty="0"/>
        </a:p>
      </dsp:txBody>
      <dsp:txXfrm>
        <a:off x="385245" y="1808425"/>
        <a:ext cx="1179573" cy="589786"/>
      </dsp:txXfrm>
    </dsp:sp>
    <dsp:sp modelId="{BB842BC6-7CDC-485E-8C90-5DE4EE147A02}">
      <dsp:nvSpPr>
        <dsp:cNvPr id="0" name=""/>
        <dsp:cNvSpPr/>
      </dsp:nvSpPr>
      <dsp:spPr>
        <a:xfrm>
          <a:off x="385245" y="2645922"/>
          <a:ext cx="1179573" cy="589786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smtClean="0"/>
            <a:t>Fructose </a:t>
          </a:r>
          <a:endParaRPr lang="en-CA" sz="1300" kern="1200" dirty="0"/>
        </a:p>
      </dsp:txBody>
      <dsp:txXfrm>
        <a:off x="385245" y="2645922"/>
        <a:ext cx="1179573" cy="589786"/>
      </dsp:txXfrm>
    </dsp:sp>
    <dsp:sp modelId="{6539E303-804D-4CD5-841B-BC715C527D35}">
      <dsp:nvSpPr>
        <dsp:cNvPr id="0" name=""/>
        <dsp:cNvSpPr/>
      </dsp:nvSpPr>
      <dsp:spPr>
        <a:xfrm>
          <a:off x="385245" y="3355194"/>
          <a:ext cx="1179573" cy="589786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err="1" smtClean="0"/>
            <a:t>Galactose</a:t>
          </a:r>
          <a:r>
            <a:rPr lang="en-CA" sz="1300" kern="1200" dirty="0" smtClean="0"/>
            <a:t> </a:t>
          </a:r>
          <a:endParaRPr lang="en-CA" sz="1300" kern="1200" dirty="0"/>
        </a:p>
      </dsp:txBody>
      <dsp:txXfrm>
        <a:off x="385245" y="3355194"/>
        <a:ext cx="1179573" cy="589786"/>
      </dsp:txXfrm>
    </dsp:sp>
    <dsp:sp modelId="{68A7C8E5-3D21-41EB-A5D1-7A436C57F758}">
      <dsp:nvSpPr>
        <dsp:cNvPr id="0" name=""/>
        <dsp:cNvSpPr/>
      </dsp:nvSpPr>
      <dsp:spPr>
        <a:xfrm>
          <a:off x="4248138" y="987872"/>
          <a:ext cx="1179573" cy="589786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smtClean="0"/>
            <a:t>Disaccharide </a:t>
          </a:r>
          <a:endParaRPr lang="en-CA" sz="1300" kern="1200" dirty="0"/>
        </a:p>
      </dsp:txBody>
      <dsp:txXfrm>
        <a:off x="4248138" y="987872"/>
        <a:ext cx="1179573" cy="589786"/>
      </dsp:txXfrm>
    </dsp:sp>
    <dsp:sp modelId="{0AEE7C68-C630-4C90-88A1-EDAC56F68D9B}">
      <dsp:nvSpPr>
        <dsp:cNvPr id="0" name=""/>
        <dsp:cNvSpPr/>
      </dsp:nvSpPr>
      <dsp:spPr>
        <a:xfrm>
          <a:off x="4543031" y="1825369"/>
          <a:ext cx="1179573" cy="589786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smtClean="0"/>
            <a:t>Maltose </a:t>
          </a:r>
          <a:endParaRPr lang="en-CA" sz="1300" kern="1200" dirty="0"/>
        </a:p>
      </dsp:txBody>
      <dsp:txXfrm>
        <a:off x="4543031" y="1825369"/>
        <a:ext cx="1179573" cy="589786"/>
      </dsp:txXfrm>
    </dsp:sp>
    <dsp:sp modelId="{522A5E52-7DEE-4132-B49D-7429B312103F}">
      <dsp:nvSpPr>
        <dsp:cNvPr id="0" name=""/>
        <dsp:cNvSpPr/>
      </dsp:nvSpPr>
      <dsp:spPr>
        <a:xfrm>
          <a:off x="4543031" y="2662867"/>
          <a:ext cx="1179573" cy="589786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smtClean="0"/>
            <a:t>Sucrose</a:t>
          </a:r>
          <a:endParaRPr lang="en-CA" sz="1300" kern="1200" dirty="0"/>
        </a:p>
      </dsp:txBody>
      <dsp:txXfrm>
        <a:off x="4543031" y="2662867"/>
        <a:ext cx="1179573" cy="589786"/>
      </dsp:txXfrm>
    </dsp:sp>
    <dsp:sp modelId="{F660E251-DC5B-4535-9662-88F6D34DF4BD}">
      <dsp:nvSpPr>
        <dsp:cNvPr id="0" name=""/>
        <dsp:cNvSpPr/>
      </dsp:nvSpPr>
      <dsp:spPr>
        <a:xfrm>
          <a:off x="4543031" y="3355197"/>
          <a:ext cx="1179573" cy="589786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smtClean="0"/>
            <a:t>Lactose </a:t>
          </a:r>
          <a:endParaRPr lang="en-CA" sz="1300" kern="1200" dirty="0"/>
        </a:p>
      </dsp:txBody>
      <dsp:txXfrm>
        <a:off x="4543031" y="3355197"/>
        <a:ext cx="1179573" cy="589786"/>
      </dsp:txXfrm>
    </dsp:sp>
    <dsp:sp modelId="{980ED2F5-B298-4305-BC93-79CD94674961}">
      <dsp:nvSpPr>
        <dsp:cNvPr id="0" name=""/>
        <dsp:cNvSpPr/>
      </dsp:nvSpPr>
      <dsp:spPr>
        <a:xfrm>
          <a:off x="8755797" y="886599"/>
          <a:ext cx="1179573" cy="589786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smtClean="0"/>
            <a:t>Polysaccharide </a:t>
          </a:r>
          <a:endParaRPr lang="en-CA" sz="1300" kern="1200" dirty="0"/>
        </a:p>
      </dsp:txBody>
      <dsp:txXfrm>
        <a:off x="8755797" y="886599"/>
        <a:ext cx="1179573" cy="589786"/>
      </dsp:txXfrm>
    </dsp:sp>
    <dsp:sp modelId="{F2A628D6-435B-4DC7-BBA6-D201D02D56B1}">
      <dsp:nvSpPr>
        <dsp:cNvPr id="0" name=""/>
        <dsp:cNvSpPr/>
      </dsp:nvSpPr>
      <dsp:spPr>
        <a:xfrm>
          <a:off x="9136575" y="1750224"/>
          <a:ext cx="1179573" cy="589786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smtClean="0"/>
            <a:t>Starch (</a:t>
          </a:r>
          <a:r>
            <a:rPr lang="en-CA" sz="1300" kern="1200" dirty="0" err="1" smtClean="0"/>
            <a:t>amlyopectin</a:t>
          </a:r>
          <a:r>
            <a:rPr lang="en-CA" sz="1300" kern="1200" dirty="0" smtClean="0"/>
            <a:t>)</a:t>
          </a:r>
          <a:endParaRPr lang="en-CA" sz="1300" kern="1200" dirty="0"/>
        </a:p>
      </dsp:txBody>
      <dsp:txXfrm>
        <a:off x="9136575" y="1750224"/>
        <a:ext cx="1179573" cy="589786"/>
      </dsp:txXfrm>
    </dsp:sp>
    <dsp:sp modelId="{C1689FBF-C2DE-44A9-9ED4-860E78E8BC72}">
      <dsp:nvSpPr>
        <dsp:cNvPr id="0" name=""/>
        <dsp:cNvSpPr/>
      </dsp:nvSpPr>
      <dsp:spPr>
        <a:xfrm>
          <a:off x="9136575" y="2587722"/>
          <a:ext cx="1179573" cy="589786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smtClean="0"/>
            <a:t>Glycogen </a:t>
          </a:r>
          <a:endParaRPr lang="en-CA" sz="1300" kern="1200" dirty="0"/>
        </a:p>
      </dsp:txBody>
      <dsp:txXfrm>
        <a:off x="9136575" y="2587722"/>
        <a:ext cx="1179573" cy="589786"/>
      </dsp:txXfrm>
    </dsp:sp>
    <dsp:sp modelId="{FB58490E-3F9D-4E4D-B4B2-7A4C09D2237A}">
      <dsp:nvSpPr>
        <dsp:cNvPr id="0" name=""/>
        <dsp:cNvSpPr/>
      </dsp:nvSpPr>
      <dsp:spPr>
        <a:xfrm>
          <a:off x="9136575" y="3355197"/>
          <a:ext cx="1179573" cy="589786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smtClean="0"/>
            <a:t>Cellulose</a:t>
          </a:r>
          <a:endParaRPr lang="en-CA" sz="1300" kern="1200" dirty="0"/>
        </a:p>
      </dsp:txBody>
      <dsp:txXfrm>
        <a:off x="9136575" y="3355197"/>
        <a:ext cx="1179573" cy="589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924083-49AA-46AF-89B0-D1EF1AAFB8DB}" type="datetimeFigureOut">
              <a:rPr lang="en-CA" smtClean="0"/>
              <a:t>2016-02-03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3F49DB-A463-4429-82FA-BE647A47BF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9436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8FEEE0-D438-4EE1-A9AD-5AE0F2255171}" type="datetimeFigureOut">
              <a:rPr lang="en-CA" smtClean="0"/>
              <a:t>2016-02-02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EA2642-E6CB-4017-9FFA-FC617EBE25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525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ftp://ftp.sanger.ac.uk/pub/yourgenome/downloads/activities/yummy-gummy-dna/ftyummygummyinsta4.pd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Hand out worksheet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2642-E6CB-4017-9FFA-FC617EBE250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1064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 pairs with T</a:t>
            </a:r>
          </a:p>
          <a:p>
            <a:r>
              <a:rPr lang="en-CA" dirty="0" smtClean="0"/>
              <a:t>G pairs with </a:t>
            </a:r>
            <a:r>
              <a:rPr lang="en-CA" dirty="0" smtClean="0"/>
              <a:t>C</a:t>
            </a:r>
          </a:p>
          <a:p>
            <a:endParaRPr lang="en-CA" dirty="0" smtClean="0"/>
          </a:p>
          <a:p>
            <a:pPr defTabSz="931774"/>
            <a:r>
              <a:rPr lang="en-CA" dirty="0" smtClean="0">
                <a:hlinkClick r:id="rId3"/>
              </a:rPr>
              <a:t>ftp://ftp.sanger.ac.uk/pub/yourgenome/downloads/activities/yummy-gummy-dna/ftyummygummyinsta4.pdf</a:t>
            </a:r>
            <a:r>
              <a:rPr lang="en-CA" dirty="0" smtClean="0"/>
              <a:t>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2642-E6CB-4017-9FFA-FC617EBE250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1286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All 4 biological macromolecules are made up of individual subunits </a:t>
            </a:r>
          </a:p>
          <a:p>
            <a:r>
              <a:rPr lang="en-CA" dirty="0" smtClean="0"/>
              <a:t>I like to call them building blocks</a:t>
            </a:r>
          </a:p>
          <a:p>
            <a:r>
              <a:rPr lang="en-CA" dirty="0" smtClean="0"/>
              <a:t>Inset picture of 4 macromolecules and individual subunits </a:t>
            </a:r>
          </a:p>
          <a:p>
            <a:r>
              <a:rPr lang="en-CA" dirty="0" smtClean="0"/>
              <a:t>They go through various reactions to form the larger macromolecule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2642-E6CB-4017-9FFA-FC617EBE250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016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Happens between functional groups </a:t>
            </a:r>
          </a:p>
          <a:p>
            <a:endParaRPr lang="en-US" dirty="0" smtClean="0"/>
          </a:p>
          <a:p>
            <a:r>
              <a:rPr lang="en-US" dirty="0" smtClean="0"/>
              <a:t>Activity building larger macromolecules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2642-E6CB-4017-9FFA-FC617EBE250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2752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Simple sugar</a:t>
            </a:r>
            <a:r>
              <a:rPr lang="en-CA" baseline="0" dirty="0" smtClean="0"/>
              <a:t> molecules (all isomers of each other): Glucose (source of energy in all cells), </a:t>
            </a:r>
            <a:r>
              <a:rPr lang="en-CA" baseline="0" dirty="0" smtClean="0"/>
              <a:t>fructose (fruit sugar), galactose </a:t>
            </a:r>
            <a:r>
              <a:rPr lang="en-CA" baseline="0" dirty="0" smtClean="0"/>
              <a:t>(component of lactose milk sugar), </a:t>
            </a:r>
          </a:p>
          <a:p>
            <a:r>
              <a:rPr lang="en-CA" baseline="0" dirty="0" smtClean="0"/>
              <a:t>2 sugar molecules linked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Starch (amylopectin) and glycogen are energy storage polysaccharides (a-</a:t>
            </a:r>
            <a:r>
              <a:rPr lang="en-CA" dirty="0"/>
              <a:t>1–4 </a:t>
            </a:r>
            <a:r>
              <a:rPr lang="en-CA" dirty="0" err="1"/>
              <a:t>glycosidic</a:t>
            </a:r>
            <a:r>
              <a:rPr lang="en-CA" dirty="0"/>
              <a:t> linkages between –glucose monomers in the main chain and a-1–6 linkages at the branch points)</a:t>
            </a:r>
            <a:endParaRPr lang="en-US" baseline="0" dirty="0" smtClean="0"/>
          </a:p>
          <a:p>
            <a:r>
              <a:rPr lang="en-US" baseline="0" dirty="0" smtClean="0"/>
              <a:t>Cellulose is a structural polysaccharide ( B-</a:t>
            </a:r>
            <a:r>
              <a:rPr lang="en-CA" dirty="0"/>
              <a:t>1–4 </a:t>
            </a:r>
            <a:r>
              <a:rPr lang="en-CA" dirty="0" err="1"/>
              <a:t>glycosidic</a:t>
            </a:r>
            <a:r>
              <a:rPr lang="en-CA" dirty="0"/>
              <a:t> linkages)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2642-E6CB-4017-9FFA-FC617EBE250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1086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Importance of showing the structure</a:t>
            </a:r>
            <a:r>
              <a:rPr lang="en-CA" baseline="0" dirty="0" smtClean="0"/>
              <a:t> </a:t>
            </a:r>
          </a:p>
          <a:p>
            <a:r>
              <a:rPr lang="en-CA" baseline="0" dirty="0" smtClean="0"/>
              <a:t>Activity making disaccharides with beads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Starch (amylopectin) and glycogen are energy storage polysaccharides (a-</a:t>
            </a:r>
            <a:r>
              <a:rPr lang="en-CA" dirty="0"/>
              <a:t>1–4 </a:t>
            </a:r>
            <a:r>
              <a:rPr lang="en-CA" dirty="0" err="1"/>
              <a:t>glycosidic</a:t>
            </a:r>
            <a:r>
              <a:rPr lang="en-CA" dirty="0"/>
              <a:t> linkages between –glucose monomers in the main chain and a-1–6 linkages at the branch points)</a:t>
            </a:r>
            <a:endParaRPr lang="en-US" baseline="0" dirty="0" smtClean="0"/>
          </a:p>
          <a:p>
            <a:r>
              <a:rPr lang="en-US" baseline="0" dirty="0" smtClean="0"/>
              <a:t>Cellulose is a structural polysaccharide ( B-</a:t>
            </a:r>
            <a:r>
              <a:rPr lang="en-CA" dirty="0"/>
              <a:t>1–4 </a:t>
            </a:r>
            <a:r>
              <a:rPr lang="en-CA" dirty="0" err="1"/>
              <a:t>glycosidic</a:t>
            </a:r>
            <a:r>
              <a:rPr lang="en-CA" dirty="0"/>
              <a:t> linkages)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2642-E6CB-4017-9FFA-FC617EBE250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9156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Show examples </a:t>
            </a:r>
          </a:p>
          <a:p>
            <a:r>
              <a:rPr lang="en-CA" dirty="0" smtClean="0"/>
              <a:t>Ester linkage between the </a:t>
            </a:r>
            <a:r>
              <a:rPr lang="en-CA" dirty="0" err="1" smtClean="0"/>
              <a:t>carboxy</a:t>
            </a:r>
            <a:r>
              <a:rPr lang="en-CA" dirty="0" smtClean="0"/>
              <a:t> and hydroxyl groups</a:t>
            </a:r>
            <a:r>
              <a:rPr lang="en-CA" baseline="0" dirty="0" smtClean="0"/>
              <a:t> – condensation reaction </a:t>
            </a:r>
          </a:p>
          <a:p>
            <a:endParaRPr lang="en-US" baseline="0" dirty="0" smtClean="0"/>
          </a:p>
          <a:p>
            <a:r>
              <a:rPr lang="en-CA" dirty="0"/>
              <a:t>Glycerol is a three-carbon alcohol containing a hydroxyl group attached to each carbon. Fatty acids are long hydrocarbon chains containing a single carboxyl group (COOH) at one end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2642-E6CB-4017-9FFA-FC617EBE250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5300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Cell membrane activity with bubbles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2642-E6CB-4017-9FFA-FC617EBE250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2473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2642-E6CB-4017-9FFA-FC617EBE250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4667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2642-E6CB-4017-9FFA-FC617EBE250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4565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gif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cengage.com/biology/discipline_content/animations/reaction_types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Biochemistry – 12U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Sarah Abdelmassih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8857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 Biological Macromolecules:</a:t>
            </a:r>
            <a:br>
              <a:rPr lang="en-CA" dirty="0"/>
            </a:br>
            <a:r>
              <a:rPr lang="en-CA" dirty="0"/>
              <a:t>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1265125"/>
          </a:xfrm>
        </p:spPr>
        <p:txBody>
          <a:bodyPr/>
          <a:lstStyle/>
          <a:p>
            <a:r>
              <a:rPr lang="en-CA" dirty="0" smtClean="0"/>
              <a:t>Hydrophobic molecules (non-polar) composed of C, H, and O</a:t>
            </a:r>
          </a:p>
          <a:p>
            <a:r>
              <a:rPr lang="en-CA" dirty="0" smtClean="0"/>
              <a:t>Most common energy storing molecules </a:t>
            </a:r>
          </a:p>
          <a:p>
            <a:r>
              <a:rPr lang="en-CA" dirty="0" smtClean="0"/>
              <a:t>Most common fats in plants and animals are triglycerides (3 fatty acids + glycerol)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81" y="1905345"/>
            <a:ext cx="2620326" cy="1698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54"/>
          <a:stretch/>
        </p:blipFill>
        <p:spPr>
          <a:xfrm>
            <a:off x="5797875" y="3762103"/>
            <a:ext cx="5812932" cy="2866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1192" y="4404875"/>
            <a:ext cx="59563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CA" b="1" dirty="0">
                <a:solidFill>
                  <a:schemeClr val="tx2"/>
                </a:solidFill>
              </a:rPr>
              <a:t>Saturated fatty acids: </a:t>
            </a:r>
            <a:r>
              <a:rPr lang="en-CA" dirty="0">
                <a:solidFill>
                  <a:schemeClr val="tx2"/>
                </a:solidFill>
              </a:rPr>
              <a:t>All single bonds between C atoms, max amount of H’s</a:t>
            </a:r>
          </a:p>
          <a:p>
            <a:pPr>
              <a:buClr>
                <a:schemeClr val="accent2"/>
              </a:buClr>
            </a:pPr>
            <a:endParaRPr lang="en-CA" b="1" dirty="0" smtClean="0">
              <a:solidFill>
                <a:schemeClr val="tx2"/>
              </a:solidFill>
            </a:endParaRPr>
          </a:p>
          <a:p>
            <a:pPr>
              <a:buClr>
                <a:schemeClr val="accent2"/>
              </a:buClr>
            </a:pPr>
            <a:r>
              <a:rPr lang="en-CA" b="1" dirty="0" smtClean="0">
                <a:solidFill>
                  <a:schemeClr val="tx2"/>
                </a:solidFill>
              </a:rPr>
              <a:t>Unsaturated fatty acids:  </a:t>
            </a:r>
            <a:r>
              <a:rPr lang="en-CA" dirty="0" smtClean="0">
                <a:solidFill>
                  <a:schemeClr val="tx2"/>
                </a:solidFill>
              </a:rPr>
              <a:t>1 or more double bonds between C atoms, fewer than max amount of H’s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0994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 Biological Macromolecules:</a:t>
            </a:r>
            <a:br>
              <a:rPr lang="en-CA" dirty="0"/>
            </a:br>
            <a:r>
              <a:rPr lang="en-CA" dirty="0"/>
              <a:t>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7"/>
            <a:ext cx="4630888" cy="3932920"/>
          </a:xfrm>
        </p:spPr>
        <p:txBody>
          <a:bodyPr>
            <a:normAutofit/>
          </a:bodyPr>
          <a:lstStyle/>
          <a:p>
            <a:r>
              <a:rPr lang="en-CA" dirty="0" smtClean="0"/>
              <a:t>Phospholipids: Molecule that consists of 2 fatty acid tails + glycerol + phosphate group</a:t>
            </a:r>
          </a:p>
          <a:p>
            <a:r>
              <a:rPr lang="en-CA" dirty="0" smtClean="0"/>
              <a:t>Make up the cell membrane </a:t>
            </a:r>
            <a:endParaRPr lang="en-CA" dirty="0" smtClean="0"/>
          </a:p>
          <a:p>
            <a:r>
              <a:rPr lang="en-CA" dirty="0" smtClean="0"/>
              <a:t>Membranes contain another class of lipids known as sterols (steroids) </a:t>
            </a:r>
          </a:p>
          <a:p>
            <a:pPr lvl="1"/>
            <a:r>
              <a:rPr lang="en-CA" dirty="0" smtClean="0"/>
              <a:t>Hydrophobic molecules </a:t>
            </a:r>
          </a:p>
          <a:p>
            <a:pPr lvl="1"/>
            <a:r>
              <a:rPr lang="en-CA" dirty="0" smtClean="0"/>
              <a:t>Contains 4 fused hydrocarbon rings and many functional groups </a:t>
            </a:r>
          </a:p>
          <a:p>
            <a:pPr lvl="1"/>
            <a:r>
              <a:rPr lang="en-CA" dirty="0" smtClean="0"/>
              <a:t>Include sex hormones: testosterone</a:t>
            </a:r>
            <a:r>
              <a:rPr lang="en-CA" dirty="0"/>
              <a:t>, estrogens, and progesterone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581" y="2180497"/>
            <a:ext cx="6255227" cy="432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87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 Biological Macromolecules:</a:t>
            </a:r>
            <a:br>
              <a:rPr lang="en-CA" dirty="0"/>
            </a:br>
            <a:r>
              <a:rPr lang="en-CA" dirty="0"/>
              <a:t>Proteins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49867"/>
            <a:ext cx="11029615" cy="4520750"/>
          </a:xfrm>
        </p:spPr>
        <p:txBody>
          <a:bodyPr>
            <a:normAutofit/>
          </a:bodyPr>
          <a:lstStyle/>
          <a:p>
            <a:r>
              <a:rPr lang="en-CA" dirty="0" smtClean="0"/>
              <a:t>Most diverse molecules in living organisms </a:t>
            </a:r>
          </a:p>
          <a:p>
            <a:r>
              <a:rPr lang="en-CA" dirty="0" smtClean="0"/>
              <a:t>Cells contain thousands of different proteins with various functions</a:t>
            </a:r>
          </a:p>
          <a:p>
            <a:pPr lvl="1"/>
            <a:r>
              <a:rPr lang="en-CA" dirty="0" smtClean="0"/>
              <a:t>Enzymes: Biological catalysts, speeding up chemical reactions </a:t>
            </a:r>
          </a:p>
          <a:p>
            <a:pPr lvl="1"/>
            <a:r>
              <a:rPr lang="en-CA" dirty="0" smtClean="0"/>
              <a:t>Immunoglobulins: Protect animals from foreign microbes </a:t>
            </a:r>
          </a:p>
          <a:p>
            <a:pPr lvl="1"/>
            <a:r>
              <a:rPr lang="en-CA" dirty="0" smtClean="0"/>
              <a:t>Hemoglobin: Carry oxygen throughout mammals </a:t>
            </a:r>
          </a:p>
          <a:p>
            <a:pPr lvl="1"/>
            <a:r>
              <a:rPr lang="en-CA" dirty="0" smtClean="0"/>
              <a:t>Keratin: Tough structural protein found in hair and fingernails </a:t>
            </a:r>
          </a:p>
          <a:p>
            <a:r>
              <a:rPr lang="en-CA" dirty="0" smtClean="0"/>
              <a:t>Polymers of amino acids </a:t>
            </a:r>
          </a:p>
          <a:p>
            <a:pPr lvl="1"/>
            <a:r>
              <a:rPr lang="en-CA" dirty="0" smtClean="0"/>
              <a:t>Held together by peptide bonds </a:t>
            </a:r>
          </a:p>
          <a:p>
            <a:pPr lvl="1"/>
            <a:r>
              <a:rPr lang="en-CA" dirty="0" smtClean="0"/>
              <a:t>20 different R groups in living organisms </a:t>
            </a:r>
          </a:p>
          <a:p>
            <a:pPr lvl="1"/>
            <a:r>
              <a:rPr lang="en-CA" dirty="0" smtClean="0"/>
              <a:t>8 amino acids are considered essential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6" y="3382765"/>
            <a:ext cx="4360921" cy="297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73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 Biological Macromolecules:</a:t>
            </a:r>
            <a:br>
              <a:rPr lang="en-CA" dirty="0"/>
            </a:br>
            <a:r>
              <a:rPr lang="en-CA" dirty="0"/>
              <a:t>Proteins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272" y="1899505"/>
            <a:ext cx="3690362" cy="49127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0"/>
          <a:stretch/>
        </p:blipFill>
        <p:spPr>
          <a:xfrm>
            <a:off x="6490603" y="1945204"/>
            <a:ext cx="4832822" cy="486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07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 Biological Macromolecules:</a:t>
            </a:r>
            <a:br>
              <a:rPr lang="en-CA" dirty="0"/>
            </a:br>
            <a:r>
              <a:rPr lang="en-CA" dirty="0"/>
              <a:t>Nucleic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58601"/>
          </a:xfrm>
        </p:spPr>
        <p:txBody>
          <a:bodyPr>
            <a:normAutofit/>
          </a:bodyPr>
          <a:lstStyle/>
          <a:p>
            <a:r>
              <a:rPr lang="en-CA" dirty="0" smtClean="0"/>
              <a:t>Store hereditary information of organisms </a:t>
            </a:r>
          </a:p>
          <a:p>
            <a:r>
              <a:rPr lang="en-CA" b="1" dirty="0" smtClean="0"/>
              <a:t>DNA:  (Double stranded) </a:t>
            </a:r>
            <a:r>
              <a:rPr lang="en-CA" dirty="0" smtClean="0"/>
              <a:t>The digital code that stores the instructions for creating an organism</a:t>
            </a:r>
          </a:p>
          <a:p>
            <a:r>
              <a:rPr lang="en-CA" b="1" dirty="0" smtClean="0"/>
              <a:t>RNA: (Single stranded) </a:t>
            </a:r>
            <a:r>
              <a:rPr lang="en-CA" dirty="0" smtClean="0"/>
              <a:t>Reads the information in DNA and transports it to the protein-building apparatus of the cell</a:t>
            </a:r>
          </a:p>
          <a:p>
            <a:r>
              <a:rPr lang="en-CA" dirty="0" smtClean="0"/>
              <a:t>Both are polymers of nucleotides </a:t>
            </a:r>
          </a:p>
          <a:p>
            <a:pPr lvl="1"/>
            <a:r>
              <a:rPr lang="en-CA" dirty="0" smtClean="0"/>
              <a:t>Nitrogenous base, pentose sugar, phosphate group </a:t>
            </a:r>
          </a:p>
          <a:p>
            <a:pPr lvl="1"/>
            <a:r>
              <a:rPr lang="en-CA" dirty="0" err="1" smtClean="0"/>
              <a:t>Phosphodiester</a:t>
            </a:r>
            <a:r>
              <a:rPr lang="en-CA" dirty="0" smtClean="0"/>
              <a:t> bonds</a:t>
            </a:r>
          </a:p>
          <a:p>
            <a:endParaRPr lang="en-CA" dirty="0" smtClean="0"/>
          </a:p>
          <a:p>
            <a:r>
              <a:rPr lang="en-CA" dirty="0" smtClean="0"/>
              <a:t>Gummy Bear double helix activity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1"/>
          <a:stretch/>
        </p:blipFill>
        <p:spPr>
          <a:xfrm>
            <a:off x="6139542" y="4709424"/>
            <a:ext cx="5667207" cy="19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91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03120"/>
            <a:ext cx="11029615" cy="466344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Real world applications of protein enzymes </a:t>
            </a:r>
            <a:endParaRPr lang="en-US" b="1" dirty="0" smtClean="0"/>
          </a:p>
          <a:p>
            <a:r>
              <a:rPr lang="en-CA" dirty="0"/>
              <a:t>Natural enzymes are used in </a:t>
            </a:r>
            <a:r>
              <a:rPr lang="en-CA" dirty="0" smtClean="0"/>
              <a:t>many food </a:t>
            </a:r>
            <a:r>
              <a:rPr lang="en-CA" dirty="0"/>
              <a:t>production processes to speed up </a:t>
            </a:r>
            <a:r>
              <a:rPr lang="en-CA" dirty="0" smtClean="0"/>
              <a:t>chemical reactions, </a:t>
            </a:r>
          </a:p>
          <a:p>
            <a:r>
              <a:rPr lang="en-CA" dirty="0" smtClean="0"/>
              <a:t>Examples:</a:t>
            </a:r>
          </a:p>
          <a:p>
            <a:pPr lvl="1"/>
            <a:r>
              <a:rPr lang="en-CA" dirty="0" smtClean="0"/>
              <a:t>Rennet, a </a:t>
            </a:r>
            <a:r>
              <a:rPr lang="en-CA" dirty="0"/>
              <a:t>natural enzyme mixture from the stomach of </a:t>
            </a:r>
            <a:r>
              <a:rPr lang="en-CA" dirty="0" smtClean="0"/>
              <a:t>calves, used </a:t>
            </a:r>
            <a:r>
              <a:rPr lang="en-CA" dirty="0"/>
              <a:t>in cheese </a:t>
            </a:r>
            <a:r>
              <a:rPr lang="en-CA" dirty="0" smtClean="0"/>
              <a:t>making. Contains </a:t>
            </a:r>
            <a:r>
              <a:rPr lang="en-CA" dirty="0"/>
              <a:t>a protease enzyme that coagulates milk, causing it to separate into solids (curds) and liquids (</a:t>
            </a:r>
            <a:r>
              <a:rPr lang="en-CA" dirty="0" smtClean="0"/>
              <a:t>whey</a:t>
            </a:r>
          </a:p>
          <a:p>
            <a:pPr lvl="1"/>
            <a:r>
              <a:rPr lang="en-CA" dirty="0" smtClean="0"/>
              <a:t>Enzymes </a:t>
            </a:r>
            <a:r>
              <a:rPr lang="en-CA" dirty="0"/>
              <a:t>produced by yeast have been used to ferment grape juice in order to make wine.</a:t>
            </a:r>
            <a:endParaRPr lang="en-CA" dirty="0" smtClean="0"/>
          </a:p>
          <a:p>
            <a:r>
              <a:rPr lang="en-CA" dirty="0" smtClean="0"/>
              <a:t>Scientists </a:t>
            </a:r>
            <a:r>
              <a:rPr lang="en-CA" dirty="0"/>
              <a:t>are </a:t>
            </a:r>
            <a:r>
              <a:rPr lang="en-CA" dirty="0" smtClean="0"/>
              <a:t>designing and producing </a:t>
            </a:r>
            <a:r>
              <a:rPr lang="en-CA" dirty="0"/>
              <a:t>synthetic enzymes that will be </a:t>
            </a:r>
            <a:r>
              <a:rPr lang="en-CA" dirty="0" smtClean="0"/>
              <a:t>more efficient </a:t>
            </a:r>
            <a:r>
              <a:rPr lang="en-CA" dirty="0"/>
              <a:t>catalysts and allow new </a:t>
            </a:r>
            <a:r>
              <a:rPr lang="en-CA" dirty="0" smtClean="0"/>
              <a:t>technological applications </a:t>
            </a:r>
            <a:r>
              <a:rPr lang="en-CA" dirty="0"/>
              <a:t>in medicine and industry</a:t>
            </a:r>
            <a:r>
              <a:rPr lang="en-CA" dirty="0" smtClean="0"/>
              <a:t>.</a:t>
            </a:r>
          </a:p>
          <a:p>
            <a:pPr lvl="1"/>
            <a:r>
              <a:rPr lang="en-CA" dirty="0"/>
              <a:t>Enzymes produced through biotechnology are identical to those found in nature. </a:t>
            </a:r>
            <a:endParaRPr lang="en-CA" dirty="0" smtClean="0"/>
          </a:p>
          <a:p>
            <a:pPr lvl="1"/>
            <a:r>
              <a:rPr lang="en-CA" dirty="0"/>
              <a:t>Genetically modified microorganisms </a:t>
            </a:r>
            <a:r>
              <a:rPr lang="en-CA" dirty="0" smtClean="0"/>
              <a:t>would </a:t>
            </a:r>
            <a:r>
              <a:rPr lang="en-CA" dirty="0"/>
              <a:t>not survive in </a:t>
            </a:r>
            <a:r>
              <a:rPr lang="en-CA" dirty="0" smtClean="0"/>
              <a:t>nature.</a:t>
            </a:r>
          </a:p>
        </p:txBody>
      </p:sp>
    </p:spTree>
    <p:extLst>
      <p:ext uri="{BB962C8B-B14F-4D97-AF65-F5344CB8AC3E}">
        <p14:creationId xmlns:p14="http://schemas.microsoft.com/office/powerpoint/2010/main" val="195765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Workshop </a:t>
            </a:r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36618"/>
            <a:ext cx="11029615" cy="461237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800" dirty="0" smtClean="0"/>
              <a:t>The </a:t>
            </a:r>
            <a:r>
              <a:rPr lang="en-CA" sz="2800" dirty="0"/>
              <a:t>importance of </a:t>
            </a:r>
            <a:r>
              <a:rPr lang="en-CA" sz="2800" dirty="0" smtClean="0"/>
              <a:t>carbon</a:t>
            </a:r>
            <a:endParaRPr lang="en-CA" sz="2800" dirty="0"/>
          </a:p>
          <a:p>
            <a:pPr marL="342900" indent="-342900">
              <a:buFont typeface="+mj-lt"/>
              <a:buAutoNum type="arabicPeriod"/>
            </a:pPr>
            <a:r>
              <a:rPr lang="en-CA" sz="2800" dirty="0"/>
              <a:t>Anabolic and Catabolic </a:t>
            </a:r>
            <a:r>
              <a:rPr lang="en-CA" sz="2800" dirty="0" smtClean="0"/>
              <a:t>reactions</a:t>
            </a:r>
            <a:endParaRPr lang="en-CA" sz="2800" dirty="0"/>
          </a:p>
          <a:p>
            <a:pPr marL="342900" indent="-342900">
              <a:buFont typeface="+mj-lt"/>
              <a:buAutoNum type="arabicPeriod"/>
            </a:pPr>
            <a:r>
              <a:rPr lang="en-CA" sz="2800" dirty="0"/>
              <a:t>Biological </a:t>
            </a:r>
            <a:r>
              <a:rPr lang="en-CA" sz="2800" dirty="0" smtClean="0"/>
              <a:t>macromolecules</a:t>
            </a:r>
            <a:endParaRPr lang="en-CA" sz="2800" dirty="0"/>
          </a:p>
          <a:p>
            <a:pPr lvl="1"/>
            <a:r>
              <a:rPr lang="en-CA" sz="2000" dirty="0"/>
              <a:t>Carbohydrates </a:t>
            </a:r>
          </a:p>
          <a:p>
            <a:pPr lvl="1"/>
            <a:r>
              <a:rPr lang="en-CA" sz="2000" dirty="0" smtClean="0"/>
              <a:t>Lipids</a:t>
            </a:r>
            <a:endParaRPr lang="en-CA" sz="2000" dirty="0"/>
          </a:p>
          <a:p>
            <a:pPr lvl="1"/>
            <a:r>
              <a:rPr lang="en-CA" sz="2000" dirty="0" smtClean="0"/>
              <a:t>Proteins</a:t>
            </a:r>
            <a:endParaRPr lang="en-CA" sz="2000" dirty="0"/>
          </a:p>
          <a:p>
            <a:pPr lvl="1"/>
            <a:r>
              <a:rPr lang="en-CA" sz="2000" dirty="0"/>
              <a:t>Nucleic acids 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800" dirty="0"/>
              <a:t>STSE</a:t>
            </a:r>
          </a:p>
        </p:txBody>
      </p:sp>
    </p:spTree>
    <p:extLst>
      <p:ext uri="{BB962C8B-B14F-4D97-AF65-F5344CB8AC3E}">
        <p14:creationId xmlns:p14="http://schemas.microsoft.com/office/powerpoint/2010/main" val="3102789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1. The Importance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68843"/>
          </a:xfrm>
        </p:spPr>
        <p:txBody>
          <a:bodyPr>
            <a:noAutofit/>
          </a:bodyPr>
          <a:lstStyle/>
          <a:p>
            <a:r>
              <a:rPr lang="en-CA" sz="2400" dirty="0" smtClean="0"/>
              <a:t>Highly </a:t>
            </a:r>
            <a:r>
              <a:rPr lang="en-CA" sz="2400" dirty="0"/>
              <a:t>important element when teaching </a:t>
            </a:r>
            <a:r>
              <a:rPr lang="en-CA" sz="2400" dirty="0" smtClean="0"/>
              <a:t>biochemistry</a:t>
            </a:r>
            <a:endParaRPr lang="en-CA" sz="2400" dirty="0"/>
          </a:p>
          <a:p>
            <a:r>
              <a:rPr lang="en-CA" sz="2400" dirty="0"/>
              <a:t>Has 4 valence electrons, therefore can make up to 4 </a:t>
            </a:r>
            <a:r>
              <a:rPr lang="en-CA" sz="2400" dirty="0" smtClean="0"/>
              <a:t>bonds</a:t>
            </a:r>
          </a:p>
          <a:p>
            <a:r>
              <a:rPr lang="en-CA" sz="2400" dirty="0" smtClean="0"/>
              <a:t>Bonding capacity </a:t>
            </a:r>
            <a:endParaRPr lang="en-CA" sz="2400" dirty="0"/>
          </a:p>
          <a:p>
            <a:r>
              <a:rPr lang="en-CA" sz="2400" dirty="0"/>
              <a:t>Using a periodic table to understand valance electrons </a:t>
            </a:r>
          </a:p>
          <a:p>
            <a:r>
              <a:rPr lang="en-CA" sz="2400" dirty="0" smtClean="0"/>
              <a:t>Various </a:t>
            </a:r>
            <a:r>
              <a:rPr lang="en-CA" sz="2400" dirty="0"/>
              <a:t>elements including H, O, S, and P can bond </a:t>
            </a:r>
            <a:endParaRPr lang="en-CA" sz="2400" dirty="0" smtClean="0"/>
          </a:p>
          <a:p>
            <a:pPr marL="0" indent="0">
              <a:buNone/>
            </a:pPr>
            <a:r>
              <a:rPr lang="en-CA" sz="2400" dirty="0"/>
              <a:t> </a:t>
            </a:r>
            <a:r>
              <a:rPr lang="en-CA" sz="2400" dirty="0" smtClean="0"/>
              <a:t>   </a:t>
            </a:r>
            <a:r>
              <a:rPr lang="en-CA" sz="2400" dirty="0" smtClean="0"/>
              <a:t>to </a:t>
            </a:r>
            <a:r>
              <a:rPr lang="en-CA" sz="2400" dirty="0" smtClean="0"/>
              <a:t>carbon </a:t>
            </a:r>
            <a:r>
              <a:rPr lang="en-CA" sz="2400" dirty="0"/>
              <a:t>to form functional </a:t>
            </a:r>
            <a:r>
              <a:rPr lang="en-CA" sz="2400" dirty="0" smtClean="0"/>
              <a:t>groups</a:t>
            </a:r>
            <a:endParaRPr lang="en-CA" sz="2400" dirty="0"/>
          </a:p>
          <a:p>
            <a:r>
              <a:rPr lang="en-CA" sz="2400" dirty="0"/>
              <a:t>There are many functional groups found in </a:t>
            </a:r>
            <a:r>
              <a:rPr lang="en-CA" sz="2400" dirty="0" smtClean="0"/>
              <a:t>biological </a:t>
            </a:r>
            <a:r>
              <a:rPr lang="en-CA" sz="2400" dirty="0" smtClean="0"/>
              <a:t>molecules</a:t>
            </a:r>
            <a:endParaRPr lang="en-CA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83" y="2381665"/>
            <a:ext cx="3938154" cy="393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67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1. The Importance of </a:t>
            </a:r>
            <a:r>
              <a:rPr lang="en-CA" dirty="0" smtClean="0"/>
              <a:t>Carbon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709" y="3012401"/>
            <a:ext cx="5131731" cy="1948219"/>
          </a:xfrm>
        </p:spPr>
        <p:txBody>
          <a:bodyPr>
            <a:noAutofit/>
          </a:bodyPr>
          <a:lstStyle/>
          <a:p>
            <a:r>
              <a:rPr lang="en-CA" sz="2800" dirty="0" smtClean="0"/>
              <a:t>Biochemistry Functional groups </a:t>
            </a:r>
            <a:endParaRPr lang="en-CA" sz="2800" dirty="0"/>
          </a:p>
          <a:p>
            <a:r>
              <a:rPr lang="en-CA" sz="2800" dirty="0"/>
              <a:t>Worksheet identifying various functional groups (scariest </a:t>
            </a:r>
            <a:r>
              <a:rPr lang="en-CA" sz="2800" dirty="0" smtClean="0"/>
              <a:t>sheet </a:t>
            </a:r>
            <a:r>
              <a:rPr lang="en-CA" sz="2800" dirty="0"/>
              <a:t>they will ever see</a:t>
            </a:r>
            <a:r>
              <a:rPr lang="en-CA" sz="2800" dirty="0" smtClean="0"/>
              <a:t>)</a:t>
            </a:r>
            <a:endParaRPr lang="en-C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112" y="1921987"/>
            <a:ext cx="4389125" cy="493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47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 Biological Macromolecules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95405328"/>
              </p:ext>
            </p:extLst>
          </p:nvPr>
        </p:nvGraphicFramePr>
        <p:xfrm>
          <a:off x="411716" y="2011569"/>
          <a:ext cx="7072286" cy="4663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693" y="1983068"/>
            <a:ext cx="3983115" cy="1255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693" y="4444080"/>
            <a:ext cx="1794760" cy="971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693" y="5468710"/>
            <a:ext cx="2752725" cy="1276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87"/>
          <a:stretch/>
        </p:blipFill>
        <p:spPr>
          <a:xfrm>
            <a:off x="7627693" y="3238856"/>
            <a:ext cx="4468513" cy="114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47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2. Anabolic and </a:t>
            </a:r>
            <a:r>
              <a:rPr lang="en-CA" dirty="0" smtClean="0"/>
              <a:t>Catabolic Reactions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02237"/>
            <a:ext cx="11029615" cy="1576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200" b="1" dirty="0" smtClean="0"/>
              <a:t>Anabolic reactions: </a:t>
            </a:r>
            <a:r>
              <a:rPr lang="en-CA" sz="2200" dirty="0"/>
              <a:t>produce large molecules from smaller </a:t>
            </a:r>
            <a:r>
              <a:rPr lang="en-CA" sz="2200" dirty="0" smtClean="0"/>
              <a:t>subunits</a:t>
            </a:r>
            <a:endParaRPr lang="en-CA" sz="2200" dirty="0"/>
          </a:p>
          <a:p>
            <a:r>
              <a:rPr lang="en-CA" sz="2200" dirty="0"/>
              <a:t>They include condensation reactions, where water is </a:t>
            </a:r>
            <a:r>
              <a:rPr lang="en-CA" sz="2200" dirty="0" smtClean="0"/>
              <a:t>removed</a:t>
            </a:r>
          </a:p>
          <a:p>
            <a:r>
              <a:rPr lang="en-CA" sz="2200" dirty="0" smtClean="0"/>
              <a:t>Activity building macromolecules </a:t>
            </a:r>
            <a:endParaRPr lang="en-CA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6"/>
          <a:stretch/>
        </p:blipFill>
        <p:spPr>
          <a:xfrm>
            <a:off x="8279774" y="4114799"/>
            <a:ext cx="3644223" cy="2060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586" y="3727535"/>
            <a:ext cx="3654832" cy="2599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" y="3813469"/>
            <a:ext cx="3618413" cy="242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7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2. Anabolic and Catabolic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17657"/>
            <a:ext cx="11029615" cy="13595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400" b="1" dirty="0"/>
              <a:t>Catabolic </a:t>
            </a:r>
            <a:r>
              <a:rPr lang="en-CA" sz="2400" b="1" dirty="0" smtClean="0"/>
              <a:t>reactions: </a:t>
            </a:r>
            <a:r>
              <a:rPr lang="en-CA" sz="2400" dirty="0"/>
              <a:t>break macromolecules down into their individual subunits</a:t>
            </a:r>
          </a:p>
          <a:p>
            <a:r>
              <a:rPr lang="en-CA" sz="2400" dirty="0"/>
              <a:t>They include hydrolysis reactions, where water is needed </a:t>
            </a:r>
          </a:p>
          <a:p>
            <a:pPr marL="0" indent="0">
              <a:buNone/>
            </a:pPr>
            <a:r>
              <a:rPr lang="en-CA" sz="2400" dirty="0">
                <a:hlinkClick r:id="rId2"/>
              </a:rPr>
              <a:t>Simulation</a:t>
            </a:r>
            <a:r>
              <a:rPr lang="en-CA" sz="2400" dirty="0"/>
              <a:t> 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" t="59772"/>
          <a:stretch/>
        </p:blipFill>
        <p:spPr>
          <a:xfrm>
            <a:off x="581192" y="3873947"/>
            <a:ext cx="10542566" cy="200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30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3. Biological Macromolecules: </a:t>
            </a:r>
            <a:br>
              <a:rPr lang="en-CA" dirty="0"/>
            </a:br>
            <a:r>
              <a:rPr lang="en-CA" dirty="0" smtClean="0"/>
              <a:t>Carbohydrates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89" y="1893114"/>
            <a:ext cx="11029615" cy="497389"/>
          </a:xfrm>
        </p:spPr>
        <p:txBody>
          <a:bodyPr>
            <a:normAutofit/>
          </a:bodyPr>
          <a:lstStyle/>
          <a:p>
            <a:r>
              <a:rPr lang="en-CA" dirty="0" smtClean="0"/>
              <a:t>Contain </a:t>
            </a:r>
            <a:r>
              <a:rPr lang="en-CA" dirty="0"/>
              <a:t>C, H and O atoms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36808179"/>
              </p:ext>
            </p:extLst>
          </p:nvPr>
        </p:nvGraphicFramePr>
        <p:xfrm>
          <a:off x="315684" y="2141808"/>
          <a:ext cx="11351624" cy="394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0" y="4062549"/>
            <a:ext cx="204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Glucose + Glucose 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6092532" y="4907280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Glucose + Fructose 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6080185" y="5567345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Glucose + </a:t>
            </a:r>
            <a:r>
              <a:rPr lang="en-CA" dirty="0" err="1" smtClean="0"/>
              <a:t>Galactose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28" y="4586630"/>
            <a:ext cx="1657624" cy="1010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28" y="3460438"/>
            <a:ext cx="1389761" cy="9714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27" y="5637408"/>
            <a:ext cx="1245375" cy="10338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89772" y="3946159"/>
            <a:ext cx="1197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Polymer of 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CA" sz="1600" dirty="0" smtClean="0"/>
              <a:t>-glucose</a:t>
            </a:r>
            <a:endParaRPr lang="en-CA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89772" y="4691837"/>
            <a:ext cx="1197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Polymer of 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CA" sz="1600" dirty="0" smtClean="0"/>
              <a:t>-glucose</a:t>
            </a:r>
            <a:endParaRPr lang="en-CA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0689772" y="5514878"/>
            <a:ext cx="1197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Polymer of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CA" sz="1600" dirty="0" smtClean="0"/>
              <a:t>-glucose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51778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 Biological Macromolecules: </a:t>
            </a:r>
            <a:br>
              <a:rPr lang="en-CA" dirty="0"/>
            </a:br>
            <a:r>
              <a:rPr lang="en-CA" dirty="0"/>
              <a:t>Carbohydrates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215" y="1823381"/>
            <a:ext cx="6481570" cy="4917054"/>
          </a:xfrm>
        </p:spPr>
      </p:pic>
    </p:spTree>
    <p:extLst>
      <p:ext uri="{BB962C8B-B14F-4D97-AF65-F5344CB8AC3E}">
        <p14:creationId xmlns:p14="http://schemas.microsoft.com/office/powerpoint/2010/main" val="105607746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16254</TotalTime>
  <Words>871</Words>
  <Application>Microsoft Office PowerPoint</Application>
  <PresentationFormat>Widescreen</PresentationFormat>
  <Paragraphs>142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Gill Sans MT</vt:lpstr>
      <vt:lpstr>Times New Roman</vt:lpstr>
      <vt:lpstr>Wingdings</vt:lpstr>
      <vt:lpstr>Wingdings 2</vt:lpstr>
      <vt:lpstr>Dividend</vt:lpstr>
      <vt:lpstr>Biochemistry – 12U</vt:lpstr>
      <vt:lpstr>Workshop Outline</vt:lpstr>
      <vt:lpstr>1. The Importance of Carbon</vt:lpstr>
      <vt:lpstr>1. The Importance of Carbon</vt:lpstr>
      <vt:lpstr>3. Biological Macromolecules </vt:lpstr>
      <vt:lpstr>2. Anabolic and Catabolic Reactions</vt:lpstr>
      <vt:lpstr>2. Anabolic and Catabolic Reactions</vt:lpstr>
      <vt:lpstr>3. Biological Macromolecules:  Carbohydrates</vt:lpstr>
      <vt:lpstr>3. Biological Macromolecules:  Carbohydrates</vt:lpstr>
      <vt:lpstr>3. Biological Macromolecules: Lipids</vt:lpstr>
      <vt:lpstr>3. Biological Macromolecules: Lipids</vt:lpstr>
      <vt:lpstr>3. Biological Macromolecules: Proteins</vt:lpstr>
      <vt:lpstr>3. Biological Macromolecules: Proteins</vt:lpstr>
      <vt:lpstr>3. Biological Macromolecules: Nucleic Acids</vt:lpstr>
      <vt:lpstr>STSE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 – 12U</dc:title>
  <dc:creator>Sarah Abdelmassih</dc:creator>
  <cp:lastModifiedBy>Sarah Abdelmassih</cp:lastModifiedBy>
  <cp:revision>44</cp:revision>
  <cp:lastPrinted>2016-02-03T18:45:33Z</cp:lastPrinted>
  <dcterms:created xsi:type="dcterms:W3CDTF">2016-01-21T21:09:57Z</dcterms:created>
  <dcterms:modified xsi:type="dcterms:W3CDTF">2016-02-04T13:00:07Z</dcterms:modified>
</cp:coreProperties>
</file>